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Деревенская проза: русская деревня в литературе второй половины XX века
</a:t>
            </a:r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совести, памяти и судьбе русской деревни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войны, коллективизации и массового отъезда в города деревня переживала тяжелый кризис. Писатели 1960-х увидели в ее судьбе не частную тему, а вопрос о корнях, памяти и нравственной устойчивости страны.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деревенская проза возникла именно в эти годы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деревенской прозы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этого направления точно передают сельский быт: труд, хозяйственные заботы, семейный уклад и повседневные детали, без которых деревня теряет художественную убедительность.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внимания — память о предках, долг перед землей и близкими, а также нравственный выбор героя в ситуации исторических перемен и личного испытания.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часто противопоставляют живую природу и технократический мир, показывая, что утрата связи с землей ведет к духовному опустошению человека и общества.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таких текстов опирается на разговорную речь, пословицы, местные слова, лирические пейзажи и сдержанную психологическую интонацию, близкую к живому народному слову.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100" y="953355"/>
            <a:ext cx="4124700" cy="37782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100" y="393900"/>
            <a:ext cx="83115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как пространство памяти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45800" y="30700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 нравственный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здесь понимается шире, чем жилье. Это место, где сохраняются семейная память, моральные ориентиры и чувство принадлежности к родной земле, поэтому его утрата переживается как духовная катастрофа.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545800" y="12622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Изба, двор, поле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деревенской прозе привычные предметы и места становятся носителями истории. Изба, поле, дорога и кладбище напоминают о преемственности поколений и о жизни, прожитой в труде и ответственности.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литературно-исторической динамики 1950–1980-х годов по материалам школьного курса литературы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интереса связан не только с литературной модой, но и с общественным осмыслением судьбы села, которое становилось все более заметной проблемой эпохи.
</a:t>
            </a:r>
            <a:pPr algn="l" indent="0" marL="0">
              <a:lnSpc>
                <a:spcPct val="150000"/>
              </a:lnSpc>
              <a:buNone/>
            </a:pPr>
            <a:r>
              <a:rPr lang="en-US" sz="12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приходится на 1970-е: именно тогда деревенская проза стала одним из главных разговоров о стране и человеке.
</a:t>
            </a:r>
            <a:endParaRPr lang="en-US" sz="1247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интереса к деревенской прозе по десятилетиям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640598"/>
            <a:ext cx="4152000" cy="21370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Программные произведения русской деревенской прозы 1960–1980-х годов
</a:t>
            </a:r>
            <a:endParaRPr lang="en-US" sz="843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писатели раскрывали общую тему деревни через свои основные произведения и смысловые акценты.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всех авторов общая тема, но разные фокусы: память, труд, природа, семейный порядок и социальная правда.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авторы и программные произведения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094" y="3154675"/>
            <a:ext cx="141375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28942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7581" y="1289425"/>
            <a:ext cx="218400" cy="218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Валентин Распутин: нравственный центр направления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41125" y="3588900"/>
            <a:ext cx="7990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Распутина одиночество связано не с отсутствием людей, а с разрывом нравственных связей. Его герои особенно остро чувствуют цену утраты дома, близости и ответственности перед близкими.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044400" y="3071625"/>
            <a:ext cx="7487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человека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«Живи и помни» Распутин показывает, как личный поступок разрушает привычный мир семьи. Герой оказывается перед внутренним судом совести, где нельзя укрыться за внешними оправданиями.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Вина и совесть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«Прощании с Матёрой» затопление островной деревни становится образом исторической утраты. Исчезает не только дом, но и живая связь поколений, на которой держится человеческая память.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Матёра и память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«Кануны» деревенская история приобретает широкий масштаб. Судьба крестьянства связывается с переменами XX века, а сам уклад жизни предстает как часть исторической судьбы России.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«Привычном деле» деревня показана как мир устойчивого труда, семейной дисциплины и проверенных жизнью правил. Повседневность здесь становится мерой человеческой честности и внутренней силы.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Белов внимательно всматривается в бытовые ритмы крестьянской жизни: работу, хозяйство, отношения между поколениями. Именно в этих деталях раскрывается характер сельского человека и его нравственная выносливость.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Белов и крестьянский уклад жизни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Федор Абрамов: северная деревня и трудовая этика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7000" y="289677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1940-е годы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Послевоенная северная деревня живет в условиях нехватки ресурсов, тяжелого труда и постоянной нужды. На этом фоне особенно заметны взаимопомощь, стойкость и ответственность семьи.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00325" y="137172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«Пряслины»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труд становится главным способом существования и нравственной проверки. Абрамов показывает, что хлеб, добытый усилием, имеет не только материальную, но и моральную цену.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56125" y="2887875"/>
            <a:ext cx="28191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деревня у Абрамова — это мир, где бедность не отменяет достоинства. Память о труде и уважение к человеку превращаются в основу авторской оценки жизни.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 Астафьев: природа и нравственная цена поступка
</a:t>
            </a:r>
            <a:endParaRPr lang="en-US" sz="214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Астафьев соединяет деревенскую прозу с экологической темой, показывая природу не фоном, а живой силой, с которой человек обязан считаться, если хочет остаться нравственно цельным.
</a:t>
            </a:r>
            <a:endParaRPr lang="en-US" sz="1103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«Царь-рыбе» нарушение меры в отношениях с природой ведет к внутреннему падению героя. Проступок против живого мира оборачивается виной, которую невозможно не заметить.
</a:t>
            </a:r>
            <a:endParaRPr lang="en-US" sz="1134" dirty="0"/>
          </a:p>
        </p:txBody>
      </p:sp>
      <p:sp>
        <p:nvSpPr>
          <p:cNvPr id="10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Сибирский пейзаж у писателя одновременно суров и величественен. Он усиливает чувство ответственности, потому что человек в таком мире особенно ясно виден в своих поступках.
</a:t>
            </a:r>
            <a:endParaRPr lang="en-US" sz="1170" dirty="0"/>
          </a:p>
        </p:txBody>
      </p:sp>
      <p:sp>
        <p:nvSpPr>
          <p:cNvPr id="11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Астафьев убеждает: отношение к природе — это проверка человеческой совести. Поэтому экологическая проблема у него всегда связана с моральным выбором и личной расплатой.
</a:t>
            </a:r>
            <a:endParaRPr lang="en-US" sz="111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конфликт в деревенской прозе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исторические перемены сталкиваются с устойчивым крестьянским миром и приводят героя к нравственному выбору.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456" y="1527040"/>
            <a:ext cx="218400" cy="174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0056" y="1505200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50156" y="1517333"/>
            <a:ext cx="218400" cy="1941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6456" y="3274125"/>
            <a:ext cx="218400" cy="21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10294" y="3270225"/>
            <a:ext cx="197925" cy="226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и мотивы произведений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406500" y="1966000"/>
            <a:ext cx="2607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Деревенская проза постоянно возвращает читателя к родовой памяти, потому что через судьбы старших поколений раскрываются честь, преемственность и ответственность за сохранение дома, языка и семейных правил.
</a:t>
            </a:r>
            <a:endParaRPr lang="en-US" sz="1044" dirty="0"/>
          </a:p>
        </p:txBody>
      </p:sp>
      <p:sp>
        <p:nvSpPr>
          <p:cNvPr id="15" name="Text 3"/>
          <p:cNvSpPr txBox="1"/>
          <p:nvPr/>
        </p:nvSpPr>
        <p:spPr>
          <a:xfrm>
            <a:off x="950050" y="1408675"/>
            <a:ext cx="20637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предках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280100" y="1966000"/>
            <a:ext cx="2607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 этих произведениях понимается не как фон, а как основа жизни. Труд на ней формирует характер героя, а разрыв с ней означает духовное обеднение и потерю внутренней устойчивости.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3823650" y="1408675"/>
            <a:ext cx="20637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землей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6130200" y="1966000"/>
            <a:ext cx="2607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изба, двор и семейный круг становятся центром сюжета. Через распад или сохранение домашнего мира авторы показывают, насколько прочными остаются человеческие отношения перед лицом перемен.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6673750" y="1408675"/>
            <a:ext cx="20637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семья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06500" y="3734925"/>
            <a:ext cx="2607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Прогресс в деревенской прозе не отрицается, но оценивается критически. Писатели видят, как модернизация, переселение и индустриальные решения могут разрушать привычный уклад и обесценивать труд.
</a:t>
            </a:r>
            <a:endParaRPr lang="en-US" sz="1092" dirty="0"/>
          </a:p>
        </p:txBody>
      </p:sp>
      <p:sp>
        <p:nvSpPr>
          <p:cNvPr id="21" name="Text 9"/>
          <p:cNvSpPr txBox="1"/>
          <p:nvPr/>
        </p:nvSpPr>
        <p:spPr>
          <a:xfrm>
            <a:off x="950050" y="3177600"/>
            <a:ext cx="20637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перемен
</a:t>
            </a:r>
            <a:endParaRPr lang="en-US" sz="1200" dirty="0"/>
          </a:p>
        </p:txBody>
      </p:sp>
      <p:sp>
        <p:nvSpPr>
          <p:cNvPr id="22" name="Text 10"/>
          <p:cNvSpPr txBox="1"/>
          <p:nvPr/>
        </p:nvSpPr>
        <p:spPr>
          <a:xfrm>
            <a:off x="3280100" y="3734925"/>
            <a:ext cx="2607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времен года помогает передать течение жизни, одиночество стариков и надежду на обновление. Природа в этих текстах точно соотносится с состоянием человека и его нравственным выбором.
</a:t>
            </a:r>
            <a:endParaRPr lang="en-US" sz="1100" dirty="0"/>
          </a:p>
        </p:txBody>
      </p:sp>
      <p:sp>
        <p:nvSpPr>
          <p:cNvPr id="23" name="Text 11"/>
          <p:cNvSpPr txBox="1"/>
          <p:nvPr/>
        </p:nvSpPr>
        <p:spPr>
          <a:xfrm>
            <a:off x="3823650" y="3177600"/>
            <a:ext cx="20637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 природа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В. Распутина, В. Белова, Ф. Абрамова, В. Астафьева и Б. Можаева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подробности в этих произведениях работают как способ показать нравственную и историческую глубину происходящего.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вес приходится на мораль и память; бытовой мир служит основанием для разговора о судьбе страны и человека.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Тематическое соотношение в деревенской прозе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художественные средства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 деревни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 в деревенской прозе звучат естественно и узнаваемо: в них слышны разговорные интонации, местные слова и пословичная мудрость. Такая речь делает персонажей убедительными, а саму деревню — не условным фоном, а живым человеческим миром.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как часть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реки, поля, снега или весенней оттепели редко бывает нейтральным. Природа помогает понять состояние героя, подчёркивает тревогу или надежду и превращает внешний мир в отражение внутренней жизни человека.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Сдержанная психологическая манера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избегают громких деклараций и объясняют чувства через детали, паузы и внутренние монологи. Благодаря этому читатель сам приходит к выводу о цене поступка, а нравственный смысл текста звучит особенно убедительно.
</a:t>
            </a:r>
            <a:endParaRPr lang="en-US" sz="102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4575" y="1965004"/>
            <a:ext cx="4152000" cy="15142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152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Программные произведения авторов деревенской прозы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09100" cy="20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темы становятся для каждого писателя главными и каким образом они раскрывают деревенский мир.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всех писателей общий интерес к деревне, но каждый смещает акцент: от памяти и уклада к труду, природе и социально-исторической правде.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проблематики у ведущих авторов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Деревенская проза выросла внутри советской культуры, но не сводилась к её официальным лозунгам. Она показывала не только успехи времени, но и боль утрат, которые сопровождали исторические преобразования.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обращали внимание на переселение людей, обезлюдение сел и ослабление статуса крестьянского труда. Их произведения напоминали, что за крупными решениями всегда стоят конкретные человеческие судьбы и семейная память.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эта проза стала формой честного разговора о цене прогресса. Она не отвергала перемены, но требовала нравственной оценки того, что происходит с человеком и его родной землёй.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Деревенская проза и советская эпоха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1311265"/>
            <a:ext cx="218400" cy="174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28942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581" y="3170708"/>
            <a:ext cx="218400" cy="1941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9881" y="3180415"/>
            <a:ext cx="218400" cy="17472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деревенская проза остается актуальной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отъезда в города по-прежнему важна, потому что она связана с разрывом между поколениями, изменением образа жизни и утратой устойчивых связей, которые раньше поддерживали сельское сообщество.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и отъезд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Деревенская проза заранее ставит вопросы, которые сегодня особенно заметны: как человек относится к природе, где проходит граница между пользой и разрушением, и какую цену имеет неосторожное вмешательство.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ответственность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41125" y="3588893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тексты сохраняют образ России, в котором труд, дом, семейные традиции и уважение к прошлому становятся основой личности. Поэтому они помогают школьнику видеть преемственность культуры.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1044400" y="307162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память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793425" y="3588892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о деревне учат думать не только о событиях, но и об ответственности за свои решения. Такая перспектива делает их полезными для разговора о современной жизни и личной позиции.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5296700" y="3062025"/>
            <a:ext cx="32373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деревенской прозы с русской классикой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Некрасова деревенская проза наследует внимание к народу и его труду. Крестьянская жизнь здесь показана как важная часть истории страны, а не как второстепенный фон для сюжета.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Толстого направление унаследовало интерес к нравственному самоанализу. Герой деревенской прозы тоже оказывается в ситуации выбора, где внешнее событие проверяет его совесть и внутреннюю честность.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Тургеневская традиция видна в точности пейзажа и в тонком ощущении природы. Однако в деревенской прозе пейзаж становится ещё и носителем памяти, боли и надежды на сохранение родной среды.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Бунина приходит тема дома, прошлого и утраченной целостности мира. Но литература второй половины XX века переводит этот мотив в исторический план, связанный с войной, коллективизацией и урбанизацией.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ключевых авторов деревенской прозы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произведение выделяет свой аспект деревенского мира, поэтому направление воспринимается не как единая формула, а как система близких, но разных художественных решений.
</a:t>
            </a:r>
            <a:pPr algn="l" indent="0" marL="0">
              <a:lnSpc>
                <a:spcPct val="150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сильные акценты связаны с памятью, виной и утратой; социальная и бытовая темы поддерживают их, расширяя масштаб изображения.
</a:t>
            </a:r>
            <a:endParaRPr lang="en-US" sz="114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акценты ключевых произведений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Деревенская проза как разговор о совести и памяти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литература сохранила живой образ русской деревни и показала, что судьба страны начинается с судьбы дома, труда и человеческой ответственности перед прошлым и будущим.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2026-05-23T22:13:01Z</dcterms:created>
  <dcterms:modified xsi:type="dcterms:W3CDTF">2026-05-23T22:13:01Z</dcterms:modified>
</cp:coreProperties>
</file>