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сердце меняет ритм и подстраивается под потребности организма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сердце меняет ритм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 бьётся с одинаковой скоростью всегда: в покое оно работает экономнее, а при нагрузке, волнении или болезни ускоряется, чтобы доставить тканям больше кислорода и питательных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Автоматия сердца и проводящая система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возбуждения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синусового узла сигнал проходит к атриовентрикулярному узлу, затем по пучку Гиса и волокнам Пуркинье, распределяясь по мышце сердца.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Синусовый узел в правом предсердии сам создаёт импульсы и задаёт сердцу основной ритм, даже без команды со стороны нервной системы.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автоматии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собственной ритмической активности сердце продолжает работать постоянно, а проводящая система делает его сокращения точными и согласованными.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сокращаются предсердия, а потом желудочки. Такая последовательность помогает крови двигаться в одном направлении и делает выброс более эффективным.
</a:t>
            </a:r>
            <a:endParaRPr lang="en-US" sz="12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Синусовый узел — естественный водитель ритма
</a:t>
            </a:r>
            <a:endParaRPr lang="en-US" sz="317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импульсы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синусового узла способны сами возбуждаться и запускать сердечный ритм без внешнего сигнала. Поэтому его называют естественным водителем ритма сердца.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частота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взрослого человека в покое обычно наблюдается 60–100 ударов в минуту, а у детей пульс чаще, потому что их организм растёт и работает активнее.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различить правое предсердие, синусовый узел, атриовентрикулярный узел и путь прохождения импульса по сердцу.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нервная система меняет пульс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сигналы от рецепторов и центров мозга влияют на сердце через симпатические и парасимпатические пути.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нервная система ускоряет работу сердца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и стресс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беге, испуге или сильном волнении симпатическая нервная система включается быстро. Сердце начинает сокращаться чаще, чтобы организм получил больше энергии для действия.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 кислорода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Усиленная работа сердца помогает скорее снабжать кислородом мышцы, мозг и лёгкие. Благодаря этому организм лучше справляется с внезапной нагрузкой.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сокращения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симпатических импульсов сердце не только бьётся быстрее, но и выталкивает больше крови за одно сокращение. Это повышает минутный объём кровообращения.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адреналина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усиливает действие симпатической системы. Он помогает сердцу быстрее реагировать на опасность или физическое усилие и поддерживать высокий темп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замедляет ритм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и после еды ритм становится реже, чтобы организм тратил меньше энергии и успевал восстановиться.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физически подготовленных людей влияние парасимпатической системы часто сильнее, поэтому пульс в покое обычно ниже.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спокойном состоянии блуждающий нерв снижает частоту сокращений и помогает сердцу работать экономно.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рост пульса при движении, но и его постепенное возвращение к обычному уровню после окончания нагрузки.
</a:t>
            </a:r>
            <a:endParaRPr lang="en-US" sz="117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физиологии человека; ориентировочные значения для школьников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в разных состояниях организма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потребность тканей в кислороде, тем активнее работает сердце; после нагрузки ритм постепенно снижается.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как химические регуляторы сердца
</a:t>
            </a:r>
            <a:endParaRPr lang="en-US" sz="295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тревоги: адреналин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волнуется или испуган, в кровь выделяется адреналин. Он заставляет сердце биться чаще и сильнее, чтобы организм быстрее подготовился к действию. Так тело получает дополнительный запас скорости и энергии в важный момент.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и точная настройка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тоже усиливает работу сердца, но действует как часть сложной системы управления. Он помогает поддерживать нужный уровень кровообращения, особенно при резкой смене условий, например во время физической нагрузки или стресса.
</a:t>
            </a:r>
            <a:endParaRPr lang="en-US" sz="1144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железы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Тиреоидные гормоны регулируют обмен веществ во всём организме. Если их становится больше, сердце может работать быстрее, потому что тканям требуется больше энергии и кислорода для обмена веществ и 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405" y="1762825"/>
            <a:ext cx="4083789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работу сердца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условия меняют частоту и силу сердечных сокращений.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быстро реагирует на состояние организма и условия среды, поэтому режим дня и вода особенно важны.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физиология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ориентир для нормального артериального давления: при отклонении от него рецепторы сосудов запускают защитную реакцию, чтобы не нарушалось кровоснабжение мозга и органов.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120/80 мм рт. ст.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давлении барорецепторы работают особенно точно и помогают быстро выравнивать сердечный ритм.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физиология артериального давления и барорецепторных рефлексов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работы сердца после начала бега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физическая нагрузка через нервную и гормональную регуляцию меняет работу сердца.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особенно заметна в восстановлении: тренированному сердцу легче вернуться к обычному ритму после нагрузки.
</a:t>
            </a:r>
            <a:endParaRPr lang="en-US" sz="127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теме; условные значения для сравнения состояний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Тренированный и нетренированный человек: сравнение пульса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Тренированное сердце экономичнее в покое и быстрее восстанавливается после 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эмоции влияют на сердечный ритм
</a:t>
            </a:r>
            <a:endParaRPr lang="en-US" sz="3098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запускает ответ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переживания активируют центры мозга, которые управляют вегетативной нервной системой. Поэтому сердце реагирует ещё до того, как человек начнёт действовать.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ускоряет ритм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страхе или волнении сердце бьётся чаще и сильнее. Организм как будто готовится к быстрому движению, чтобы мышцы и мозг получили больше крови.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тоже меняет пульс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приятные эмоции могут учащать сердцебиение, если впечатление сильное. Это нормальная реакция, связанная с общей активацией организма и вниманием к событию.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замедляет работу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спокоен и уверен, активнее становится парасимпатическое влияние. Пульс выравнивается, а сердцу легче работать экономно и без лишнего напряжения.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пульса как способ наблюдать работу сердца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точку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удобнее всего считать на запястье или на шее, где хорошо прощупывается сосуд. Пальцы кладут аккуратно, без сильного нажатия, чтобы не мешать току крови.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Подсчитать удары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Отсчитывают удары сердца за 15 секунд и умножают результат на 4. Такой способ помогает быстро оценить частоту пульса в покое, после ходьбы или после бега.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повторяют в разных состояниях и сравнивают числа. Если пульс долго остаётся очень частым или становится неровным, это повод сообщить взрослым и обратиться к врачу.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ниже отражают, как частота сердечных сокращений меняется в течение дня и при нагрузке.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нагрузка, тем чаще работает сердце: так оно быстрее доставляет кислород и удаляет углекислый газ.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ориентировочные значения для школьника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изменения пульса у школьника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сердце сохраняет запас прочности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и во время отдыха сердце работает спокойнее, а организм успевает восстановиться. Недостаток сна повышает нагрузку на регуляторные системы и ухудшает самочувствие.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умеренная активность тренирует миокард и сосуды. Сердцу становится легче справляться с обычной нагрузкой, а пульс быстрее возвращается к норме после движения.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нормальной работы сердцу нужны вода, питательные вещества и кислород. При обезвоживании кровь становится менее подвижной, и кровообращению труднее снабжать органы.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перенапряжение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инфекция, сильный стресс и переутомление нарушают ритм и уменьшают эффективность кровообращения. Поэтому важно не игнорировать отдых и признаки недомогания.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сердечного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ритм сердца часто меняется из-за условий, влияющих на нервную и гормональную регуляцию.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Автоматия задаёт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Синусовый узел сам создаёт импульсы и запускает работу сердца. Благодаря этому оно сокращается без внешнего сигнала и сохраняет ритм даже в состоянии покоя.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корректирует работу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Симпатические и парасимпатические нервы меняют частоту и силу сокращений в зависимости от нагрузки, эмоций и положения тела. Так организм быстро приспосабливается к изменениям.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поддерживают длительный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Адреналин, норадреналин и гормоны щитовидной железы помогают сердцу реагировать на длительное напряжение и повышенную потребность тканей в кислороде.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механизмы регуляции сердца
</a:t>
            </a:r>
            <a:endParaRPr lang="en-US" sz="33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подстраивается под 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 постоянно меняется под влиянием автоматии, нервной системы и гормонов. Именно поэтому организм получает нужное количество кислорода и сохраняет работоспособность в покое, при нагрузке и во время отдыха.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2026-06-01T13:40:01Z</dcterms:created>
  <dcterms:modified xsi:type="dcterms:W3CDTF">2026-06-01T13:40:01Z</dcterms:modified>
</cp:coreProperties>
</file>