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7: Experiences — личный опыт в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события, чувства и выводы о прошлом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модуль 7 и зачем он нужен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7 помогает говорить о личном опыте: описывать события прошлого, чувства, сравнивать впечатления и кратко пересказывать истории. Эти навыки важны для уверенной устной и письменной речи на английском.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56" y="1717798"/>
            <a:ext cx="375600" cy="333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143" y="1696931"/>
            <a:ext cx="375729" cy="3757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6516" y="1696931"/>
            <a:ext cx="375729" cy="3757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776" y="3373331"/>
            <a:ext cx="375729" cy="3757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0143" y="3373331"/>
            <a:ext cx="375729" cy="375729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experiences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событиях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темы находятся слова experience, event, memory, opportunity, mistake, success, challenge и lesson. Они помогают назвать сам факт, результат и вывод, который человек делает после прожитой ситуации.
</a:t>
            </a:r>
            <a:endParaRPr lang="en-US" sz="1078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чувствах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впечатлений часто нужны прилагательные exciting, boring, nervous, proud, disappointed, amazed и confident. С их помощью можно точно передать, как человек чувствовал себя в момент события и после него.
</a:t>
            </a:r>
            <a:endParaRPr lang="en-US" sz="1078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5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связать события в рассказе, используют at first, later, in the end, for the first time, a long time ago и recently. Эти выражения делают историю последовательной и понятной.
</a:t>
            </a:r>
            <a:endParaRPr lang="en-US" sz="1173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движении и пути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experiences часто связана со словами adventure, journey, surprise и emotion. Они подходят для рассказа о поездках, неожиданных случаях и ярких моментах, которые хорошо запоминаются надолго.
</a:t>
            </a:r>
            <a:endParaRPr lang="en-US" sz="1046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уточнять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модуля помогает не только рассказывать, но и уточнять детали. Слова and выражения этого блока позволяют назвать причину, порядок событий и итог без лишней сложности.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опыт и запоминающиеся события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31800" y="1775752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впервые
</a:t>
            </a:r>
            <a:pPr algn="l" indent="0" marL="0">
              <a:lnSpc>
                <a:spcPct val="100000"/>
              </a:lnSpc>
              <a:buNone/>
            </a:pPr>
            <a:r>
              <a:rPr lang="en-US" sz="5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experience — это то, что случается с человеком впервые: первый день в новой школе, первое соревнование, первая презентация. Такие моменты особенно ярко остаются в памяти.
</a:t>
            </a:r>
            <a:endParaRPr lang="en-US" sz="1118" dirty="0"/>
          </a:p>
        </p:txBody>
      </p:sp>
      <p:sp>
        <p:nvSpPr>
          <p:cNvPr id="13" name="Text 3"/>
          <p:cNvSpPr txBox="1"/>
          <p:nvPr/>
        </p:nvSpPr>
        <p:spPr>
          <a:xfrm>
            <a:off x="431800" y="271618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волнения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часть темы — момент, когда ученик справляется с тревогой и делает шаг вперёд. После этого появляется уверенность, а сам опыт кажется уже не пугающим, а полезным.
</a:t>
            </a:r>
            <a:endParaRPr lang="en-US" sz="1224" dirty="0"/>
          </a:p>
        </p:txBody>
      </p:sp>
      <p:sp>
        <p:nvSpPr>
          <p:cNvPr id="14" name="Text 4"/>
          <p:cNvSpPr txBox="1"/>
          <p:nvPr/>
        </p:nvSpPr>
        <p:spPr>
          <a:xfrm>
            <a:off x="3195411" y="1769635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опыт часто вызывает волнение, страх или удивление. Именно эмоции делают событие значимым и помогают позже точно вспомнить, что произошло и как человек себя чувствовал.
</a:t>
            </a:r>
            <a:endParaRPr lang="en-US" sz="1141" dirty="0"/>
          </a:p>
        </p:txBody>
      </p:sp>
      <p:sp>
        <p:nvSpPr>
          <p:cNvPr id="15" name="Text 5"/>
          <p:cNvSpPr txBox="1"/>
          <p:nvPr/>
        </p:nvSpPr>
        <p:spPr>
          <a:xfrm>
            <a:off x="428625" y="370767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подростка
</a:t>
            </a:r>
            <a:pPr algn="l" indent="0" marL="0">
              <a:lnSpc>
                <a:spcPct val="100000"/>
              </a:lnSpc>
              <a:buNone/>
            </a:pPr>
            <a:r>
              <a:rPr lang="en-US" sz="5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здесь особенно уместно, если на нём подросток в новой для себя ситуации: в школе, в поездке, перед выступлением или на соревновании, где видно напряжение и ожидание результата.
</a:t>
            </a:r>
            <a:endParaRPr lang="en-US" sz="1118" dirty="0"/>
          </a:p>
        </p:txBody>
      </p:sp>
      <p:sp>
        <p:nvSpPr>
          <p:cNvPr id="16" name="Text 6"/>
          <p:cNvSpPr txBox="1"/>
          <p:nvPr/>
        </p:nvSpPr>
        <p:spPr>
          <a:xfrm>
            <a:off x="3195411" y="271618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гордости
</a:t>
            </a:r>
            <a:pPr algn="l" indent="0" marL="0">
              <a:lnSpc>
                <a:spcPct val="100000"/>
              </a:lnSpc>
              <a:buNone/>
            </a:pPr>
            <a:r>
              <a:rPr lang="en-US" sz="5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Успешный первый опыт часто заканчивается радостью и гордостью за себя. Это может быть удачный ответ, выступление или поездка без родителей, которая показала самостоятельность.
</a:t>
            </a:r>
            <a:endParaRPr lang="en-US" sz="111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результаты приносит новый опыт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опыт влияет не только на знания, но и на поведение. Он помогает школьнику увереннее говорить, лучше понимать себя и спокойнее справляться с похожими ситуациями позже.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модуля 7 и типичных школьных ситуаций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результаты связаны с уверенностью, навыками и общением; стресс тоже важен, потому что учит осторожности и анализу.
</a:t>
            </a:r>
            <a:endParaRPr lang="en-US" sz="11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опыт превращается в умение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пробует новое задание медленно и неуверенно. Ошибки в этот момент естественны, потому что навык ещё не сформирован.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попытки человек замечает, что получилось, а что нужно исправить. Именно здесь опыт начинает превращаться в осознанное понимание.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в разных ситуациях делает действие более быстрым и точным. Так говорение, письмо и запоминание слов становятся устойчивым умением.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события к выводу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личной истории: от происшествия к осмысленному выводу и новой попытке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36" y="1502125"/>
            <a:ext cx="2595703" cy="199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как часть обучения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ответ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 отвечает не так, как ожидал, и сначала расстраивается. Но вместе с учителем он находит ошибку в слове и в грамматике, а потом повторяет ответ уже увереннее. Такая ситуация показывает, что ошибка помогает увидеть пробелы.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Неудачная попытка в проекте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готовит мини-проект, но сначала распределяет роли неудачно, и работа идёт медленно. После обсуждения ребята меняют план, переписывают части текста и показывают лучший результат. Исправление становится частью обучения, а не признаком слабости.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после промаха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ошибается на репетиции выступления и слышит замечание о произношении. Он не бросает работу, а тренируется ещё раз, записывает сложные слова и просит совет. В итоге неудача превращается в полезную практику и более точную речь.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903660"/>
            <a:ext cx="4486275" cy="18802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опыта в жизни подростка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возникает опыт, что он развивает и почему полезен в жизни школьника.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модуля 7 и типичные ситуации подростков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опыта развивают разные качества, но все они помогают подростку действовать увереннее, разумнее и безопаснее.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общения и работы в группе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Распределять роли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парах и мини-проектах ученики учатся делить задачи, договариваться о сроках и отвечать за свою часть работы. Этот опыт особенно полезен в школьных обсуждениях и совместных заданиях.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Задавать уточняющие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важно уточнять детали, если что-то непонятно. Такие вопросы делают общение точнее, помогают избежать ошибок и показывают интерес к словам партнёра.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собеседника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Групповая работа начинается с внимательного слушания. Когда ученик понимает чужую мысль до конца, он отвечает точнее, не перебивает и лучше поддерживает общий разговор.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 соглашаться и спорить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think, I agree, I disagree и In my opinion помогают выражать мнение спокойно. Они учат не спорить резко, а объяснять свою позицию спокойно и понятно.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как источник опыта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 с новым городом
</a:t>
            </a:r>
            <a:pPr algn="l" indent="0" marL="0">
              <a:lnSpc>
                <a:spcPct val="100000"/>
              </a:lnSpc>
              <a:buNone/>
            </a:pPr>
            <a:r>
              <a:rPr lang="en-US" sz="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приехали в незнакомый город и сразу отправились на sightseeing. Они сравнивали transport, пробовали местную еду и спрашивали guide о rules of behavior. Такой journey запоминается не только monuments, но и тем, как меняется отношение к новому месту.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Поездка, которая изменила взгляд на мир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trip ученица впервые увидела большой музей и поняла, что travel может быть настоящим уроком. Она заметила, как люди говорят по-разному, и захотела лучше понимать language, чтобы свободнее общаться в дороге и на экскурсиях.
</a:t>
            </a:r>
            <a:endParaRPr lang="en-US" sz="96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связанные с новым опытом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нового дела чувства часто смешиваются, поэтому рассказ становится живее, если называть их точно и по порядку.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модель модуля 7 Experiences; иллюстративная оценка для учебной схемы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на старте заметны волнение и удивление, а после успеха растут гордость и интерес.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9086" y="1371600"/>
            <a:ext cx="1644642" cy="32978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опыт и безопасное поведение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информацию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 верить сообщению или факту, сравни его с другим источником. Это помогает отличать полезную information от ошибки и учит действовать более осознанно в online-среде.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личные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Никогда не делись лишними сведениями о себе, своих адресах и паролях. Важно понимать, что private data нужно защищать так же внимательно, как вещи в реальной жизни.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0172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Общайся уважительно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следует писать вежливо, не обижать собеседника и не публиковать то, что может навредить другим. Хорошие habits в сети формируют безопасное и спокойное общение.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89143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сильные пароли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password помогает защитить account от чужого доступа. Полезно менять его регулярно и не использовать один и тот же вариант для всех сервисов и приложений.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ситуации к взвешенному решению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принятия решения по модели: see a situation → remember a similar case → compare options → choose an action → check the result.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которые особенно хорошо запоминаются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64107" y="3069902"/>
            <a:ext cx="2126605" cy="9058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day что-то выходит за рамки обычного дня: начинается соревнование, переезд или важный разговор. Именно такой момент задаёт тон всей истории и привлекает внимание слушателя.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609567" y="1642361"/>
            <a:ext cx="2126606" cy="9058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Волнующий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Suddenly появляется препятствие или сильное чувство — страх, радость, растерянность. На этом этапе событие становится личным и особенно запоминающимся для рассказчика.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58592" y="3748957"/>
            <a:ext cx="2126606" cy="9058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произошло потом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that герой действует, пробует ещё раз или получает помощь. Здесь видно, как меняется ситуация и почему опыт становится ценным.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07706" y="2240993"/>
            <a:ext cx="2126605" cy="9058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Later, at the end, появляется вывод: успех, урок или полезное решение. Финал помогает понять смысл события и запомнить его надолго.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извлекать пользу из опыта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опыта зависит не только от события, но и от того, как ученик его осмысливает и меняет своё поведение.
</a:t>
            </a:r>
            <a:endParaRPr lang="en-US" sz="1020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какие качества помогают заметить результат, сделать вывод и использовать его в следующей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модуля 7 Experiences; обобщение учебных примеров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36" y="1502125"/>
            <a:ext cx="2595703" cy="199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6811" y="1502100"/>
            <a:ext cx="2595703" cy="199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известные истории вдохновляют учиться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 после неудачи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спортсмен редко приходит к победе с первой попытки. Сначала бывают ошибки, усталость и сомнения, но practice и determination помогают продолжать. Такой пример показывает, что progress часто начинается с трудного опыта и поддержки тренера.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Музыкант, который не остановился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музыкант может долго репетировать одну и ту же партию, пока она не зазвучит уверенно. Его путь строится на effort, support и повторении. История учит, что успех заметен не сразу, а после многих маленьких шагов.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книги и важный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герой нередко ошибается, спорит, теряет уверенность, а потом делает выводы. Благодаря этому читатель видит, как mistakes становятся частью роста. Такой сюжет помогает понять, что character develops through experience and reflection.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опыт приносит наибольшую пользу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особенно заметен там, где нужно быстро применять знания в реальной ситуации и отвечать за свой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модуля 7 Experiences; учебная схема приоритетов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общение дают самый широкий эффект, а спорт, творчество и быт укрепляют самостоятельность и настойчивость.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Совет, правило, пример, инструкция и напоминание делают опыт понятным и полезным для группы.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модуля 7 Experiences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способов передачи опыта помогают старшим школьникам делиться полезными советами с младшими.
</a:t>
            </a:r>
            <a:endParaRPr lang="en-US" sz="3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Опыт, который помогает говорить о себе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7 учит не только рассказывать о прошлом, но и понимать его смысл. Когда ученик описывает чувства, ошибки и успехи, его английская речь становится точнее, увереннее и содержательнее.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2026-05-31T09:36:37Z</dcterms:created>
  <dcterms:modified xsi:type="dcterms:W3CDTF">2026-05-31T09:36:37Z</dcterms:modified>
</cp:coreProperties>
</file>