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jpe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помогают создавать новые породы животных, сорта растений и штаммы микроорганизмов.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наследственность, изменчивость и искусственный отбор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изучении наследственности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наследственности началось с опытов Менделя на горохе в XIX веке. Дарвин развил идеи изменчивости и естественного отбора. В начале XX века селекция создала основы улучшения растений и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— это способность организмов передавать признаки потомкам через гены. Этот процесс обеспечивает преемственность видов и их разнообразие.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наследственности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хранится в молекулах ДНК, определяющих как внешние, так и внутренние характеристики организма на протяжении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признаки влияют на рост, развитие, иммунитет и другие важные функции, формируя индивидуальные особенности каждого организма.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способность организмов иметь разные признаки, что обеспечивает разнообразие внутри вида и возможность адаптации к среде.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возникает через мутации — изменения в ДНК, и рекомбинацию генов во время полового размножения.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 связана с воздействием внешних факторов, например, климатом или питанием, и не передаётся потомкам.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наследственной и ненаследственной изменчивости создаёт широкий спектр признаков, из которых отбор выбирает наиболее пригодные.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и её виды
</a:t>
            </a:r>
            <a:endParaRPr lang="en-US" sz="22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 искусственного отбора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молочного скота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отбирают коров с высокими надоем молока, что позволяет увеличить производство и качество продукции. Это результат многолетней селекции, направленной на укрепление нужных признаков.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сортов пшеницы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сорта с быстрым ростом и устойчивостью к болезням. Это помогает повысить урожайность и надежность посевов в разных климатических условиях.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специализированных пород собак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создаются для охраны, пастбищной работы и охоты. Каждый тип собак отбирается по специфическим умениям и поведению, удовлетворяющим задачам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селекции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скрещивания, такие как инбридинг и аутбридинг, позволяют усилить или сохранить желательные признаки в потомстве.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доминантных и рецессивных признаков помогает предсказывать наследование качеств у будущих поколений животных и растений.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гибридизации и мутагенеза расширяет генетический фонд и ускоряет появление новых, полезных комбинаций характеристик.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кукурузы за столетие повысилась в 5 раз, благодаря инновационным сортам и селекции.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увеличения урожайности зерновых за последние 100 лет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свидетельствуют, что искусственный отбор существенно повышает продуктивность агрокультур во всем мире.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2021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новые породы животных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Голштинская порода коров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порода известна высоким надоем молока — до 10 тысяч литров в год. Благодаря селекции животные обладают хорошим здоровьем и адаптивностью.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Лабрадор-ретривер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для помощи людям, лабрадоры обладают дружелюбным характером и высокой обучаемостью, что делает их отличными компаньонами и служебными собаками.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Порода свиней 'Ландрас'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свиньи быстро растут и устойчивы к многим болезням, что делает их популярными в животноводстве для повышения эффективности производства.
</a:t>
            </a:r>
            <a:endParaRPr lang="en-US" sz="11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сорта растений и их особенности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Засухоустойчивые сорта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рис, выведенные для жарких и сухих регионов, обеспечивают стабильную урожайность, несмотря на ограниченное количество осадков.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сорта 'Синеглазка' и 'Жуковский ранний'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повышенной устойчивостью к болезням и вредителям, что снижает необходимость использования химических препаратов в выращивании.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Помидоры 'Черри' и 'Де Барао'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сорта устойчивы к растрескиванию, обладают высоким содержанием витаминов и пользуются спросом благодаря вкусовым качествам и долговечности.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447539"/>
            <a:ext cx="4000500" cy="14705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между естественным и искусственным отбором, а также генной инженерией по ключевым критериям.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отбора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ускоряет целенаправленное улучшение характеристик с контролем со стороны человека.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школ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100" y="2057775"/>
            <a:ext cx="295050" cy="33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9476" y="2342426"/>
            <a:ext cx="295050" cy="33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28274"/>
            <a:ext cx="322200" cy="32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Штаммы микроорганизмов в биотехнологии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антибиотиков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Streptomyces griseus — бактерия, вырабатывающая стрептомицин, важный антибиотик для борьбы с инфекциями, применяемый в медицине по всему миру.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Ферментация дрожжей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Saccharomyces cerevisiae ускоряют процессы брожения, обеспечивая производство хлеба и алкоголя, что существенно влияет на пищевую промышленность.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очистка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применяются для биодеградации загрязнений и очистки сточных вод, помогая снижать нагрузку на окружающую среду и восстанавливать экосистемы.
</a:t>
            </a:r>
            <a:endParaRPr lang="en-US" sz="10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как источник изменчивости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Разноцветная морковь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мутаций созданы сорта моркови с необычной окраской — фиолетовые, жёлтые и белые корнеклубни. Эти варианты отличаются не только цветом, но и содержанием полезных веществ.
</a:t>
            </a:r>
            <a:endParaRPr lang="en-US" sz="1080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Сахарная кукуруза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мутации позволили получить кукурузу с повышенным содержанием сахара, что улучшает её вкусовые качества и расширяет области применения в пищевой промышленности.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 в лабораториях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химических и лучевых мутагенов в селекции способствует ускорению появления новых вариантов растений с полезными признаками, сокращая время выведения сортов.
</a:t>
            </a:r>
            <a:endParaRPr lang="en-US" sz="11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гибридизация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между близкородственными видами объединяет лучшие качества родителей, расширяя возможности селекции и улучшая урожайность и устойчивость растений.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Тритикале — гибрид пшеницы и ржи — сочетает высокую урожайность с устойчивостью к неблагоприятным условиям, что повышает эффективность агропроизводства.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Животные-гибриды, такие как мулы, превосходят родителей по выносливости и силе, что делает их незаменимыми для работы в сельском хозяйстве и транспорте.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организмы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Bt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модифицированная кукуруза содержит ген бактерии, делающий её устойчивой к вредителям. Это снижает использование пестицидов и повышает урожайность, сохраняя экологию.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«Супер-Спуд»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генов, защищающих от колорадского жука, позволяет уменьшить экономические потери и снизить необходимость в химических обработках, улучшая качество продукции.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Томаты «Флавр Савр»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сорт отличается длительным сроком хранения благодаря генетической модификации, что облегчает транспортировку и снижает количество выброшенных продуктов.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Опасения связаны с потенциальным снижением биоразнообразия из-за доминирования генно-модифицированных организмов в агросистемах.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экологические вопросы селекции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появления новых аллергенов и непредсказуемое влияние на здоровье человека требуют тщательного контроля и исследований.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генов ГМО диким видам может нарушить природные экосистемы, что требует создания законодательных норм и мониторинга их воздействия.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селекции в сельском хозяйстве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Сорта яблонь с улучшенными свойствами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Новейшие сорта яблонь отличаются высокой лёжкостью и насыщенным вкусом, увеличивая сроки хранения и привлекательность для потребителей, что повышает доход фермеров.
</a:t>
            </a:r>
            <a:endParaRPr lang="en-US" sz="1026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урожай пшеницы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регионах с продолжительным вегетационным периодом выведены сорта пшеницы, позволяющие собирать два урожая в год, что значительно увеличивает продуктивность сельхозугодий.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болезням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сорта растений с повышенной устойчивостью к грибковым и вирусным заболеваниям, уменьшая необходимость в химической защите и снижая издержки производства.
</a:t>
            </a:r>
            <a:endParaRPr lang="en-US" sz="11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стабильный рост количества новых форм, что отражает активное развитие селекционной работы в стране за семь десятилетий.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новых сортов и пород в России (1950-2020)
</a:t>
            </a:r>
            <a:endParaRPr lang="en-US" sz="242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выведенных сортов и пород свидетельствует о повышении научного потенциала и востребованности селекции в аграрном секторе.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Академия сельскохозяйственных наук, 2021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Микроорганизмы-селекционеры позволяют создавать жизненно важные антибиотики, включая пенициллин и эритромицин, спасая миллионы жизней.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вакцины и ферменты разрабатываются благодаря изменению генетики микроорганизмов, что улучшает профилактику и лечение заболеваний.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лабораторные животные используются для исследований наследственных болезней, обеспечивая прогрессивные медицинские открытия.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клетки синтезируют человеческий инсулин и другие белки, важные для терапии диабета и ряда других заболеваний.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селекции в медицине и фармацевтике
</a:t>
            </a:r>
            <a:endParaRPr lang="en-US" sz="22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селекции: перспективные направления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 селекции — подбор сортов и пород с учётом климатических условий повышает эффективность и устойчивость агросистем.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с помощью CRISPR/Cas9 обеспечивает точное и быстрое внедрение нужных изменений в ДНК организмов.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ускоряет выявление полезных генов для борьбы с засухой и вредителями, что актуально на фоне изменения климата.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наследственности, изменчивости и отборе обеспечивают прогресс в сельском хозяйстве и медицине, способствуя устойчивому развитию общества и защите природы.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генетических знаний для устойчивого развития
</a:t>
            </a:r>
            <a:endParaRPr lang="en-US" sz="278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2026-05-09T06:39:19Z</dcterms:created>
  <dcterms:modified xsi:type="dcterms:W3CDTF">2026-05-09T06:39:19Z</dcterms:modified>
</cp:coreProperties>
</file>