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Джозефа Александера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 — это загадка, которую проверяют шаг за шагом.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имя может принадлежать разным людям. Поэтому мы не гадаем, а внимательно проверяем подсказки, чтобы не перепутать Джозефа Александера с другим человеком.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нужно проверять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мы ищем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язык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записываем самое простое: как звучит имя, на каком языке оно написано и какие есть варианты. Это помогает не потерять след и не начать поиск вслепую.
</a:t>
            </a:r>
            <a:endParaRPr lang="en-US" sz="1672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добавляем признаки: место, время и занятие человека. Если таких деталей мало, это не страшно. Просто вопрос станет шире, а потом будет сужаться.
</a:t>
            </a:r>
            <a:endParaRPr lang="en-US" sz="1672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это гипотезы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это только догадки, а не готовый ответ. Мы проверяем каждую подсказку по очереди, как детективы, только без плаща и с карандашом.
</a:t>
            </a:r>
            <a:endParaRPr lang="en-US" sz="1702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Сужаем поиск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данных, тем осторожнее вопрос. Иногда лучше спросить не «кто это?», а «какие люди с таким именем встречаются в книгах или статьях?».
</a:t>
            </a:r>
            <a:endParaRPr lang="en-US" sz="16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сформулировать вопрос
</a:t>
            </a:r>
            <a:endParaRPr lang="en-US" sz="315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где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вопрос короткий, но умный. В нём уже есть кто, где и когда, чтобы поиск не разлетелся в разные стороны, как шарики по полу.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связан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добавить занятие или связь с темой. Тогда запрос становится точнее и помогает отличить человека от полного тезки, а не ловить первого попавшегося Джозефа.
</a:t>
            </a:r>
            <a:endParaRPr lang="en-US" sz="1689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широко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данных мало, начинаем с общего вопроса и постепенно уточняем его. Так поиск идёт спокойно, шаг за шагом, без лишней спешки и паники.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первые подсказки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имя в нескольких формах: Joseph Alexander, Джозеф Александер, иногда с сокращениями. Это снижает риск пропустить нужный результат из-за одной буквы.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опечатки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возможные ошибки и похожие варианты. Иногда один знак меняет всё, а поисковик не умеет читать мысли, как ни старайся.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Выписываем связанные слова: книга, школа, город, статья, архив. Такие подсказки помогают сузить круг поиска и понять, о каком человеке идёт речь.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подсказок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все находки в одном месте. Тогда не нужно каждый раз вспоминать, где была полезная ссылка, — она уже ждёт вас в списке.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поиска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движется от простого запроса к более точному и проверенному.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бывают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и справочники помогают быстро понять основу темы. У них обычно есть авторы, редакторы и понятная структура, поэтому таким материалам легче доверять.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Справочники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статьи полезны, когда нужен подробный рассказ. Особенно хороши тексты с датой, именем автора и ссылками на другие проверенные материалы.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и библиотеки хранят документы, письма и старые записи. Это очень ценно, потому что там можно найти следы человека, а не только чьё-то мнение.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без автора и без доказательств стоит читать осторожно. Если там нет источников, страница похожа на слухи, а не на надёжную подсказку.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или мнение?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Проверяемое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можно проверить: например, дату, место, имя или название книги. Такие сведения помогают строить поиск, потому что их можно сверить с другими источниками.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звучит как оценка: «важный», «интересный», «лучший». Оно может быть полезным, но не заменяет доказательство и не доказывает, что человек найден правильно.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смешиваем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проекта лучше отдельно помечать факты и отдельно — мнения. Тогда в тетради и в голове не будет весёлой путаницы.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качество источника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без подписи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вами страница с именем и датой, но без автора. Она выглядит аккуратно, однако непонятно, кто за неё отвечает. Такой текст лучше использовать только как подсказку, а не как окончательное доказательство.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Заметка с доказательствами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 вот заметка с автором, датой и ссылками на другие материалы уже похожа на крепкий мостик. По нему можно идти дальше, потому что видно, откуда взята информация и можно ли её проверить.
</a:t>
            </a:r>
            <a:endParaRPr lang="en-US" sz="1121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материал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материал давно не обновлялся, он не всегда плохой, но к нему нужен особый вопрос: не появилось ли чего-то нового? В поиске имени это особенно важно, ведь старые данные иногда ведут в сторону.
</a:t>
            </a:r>
            <a:endParaRPr lang="en-US" sz="11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двух источниках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собираем два независимых подтверждения, потом сравниваем их внимательно.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независимых источника помогают заметить спорные детали.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независимых подтверждения помогают отличить точный факт от совпадения и вовремя заметить разные версии одного имени.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учебного проекта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фиксировать находки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поиска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каждую находку сразу: кто найден, где это указано, когда опубликовано и какая фраза это подтверждает. Короткая запись спасает от путаницы, когда найдено уже много разных Джозефов.
</a:t>
            </a:r>
            <a:endParaRPr lang="en-US" sz="1498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и ссылка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точную цитату и ссылку на страницу или книгу. Если потом что-то исчезнет или изменится, у вас останется след, по которому можно вернуться к проверке без лишних догадок.
</a:t>
            </a:r>
            <a:endParaRPr lang="en-US" sz="1536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или гипотеза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отмечайте, что уже подтверждено, а что пока только похоже на правду. Такой порядок помогает не смешивать факты с предположениями и быстрее видеть, где еще нужен поиск.
</a:t>
            </a:r>
            <a:endParaRPr lang="en-US" sz="1510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список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вести один аккуратный список для всего проекта. Тогда видно, какие подсказки уже использованы, какие источники проверены и какие вопросы еще ждут своего маленького детективного ответа.
</a:t>
            </a:r>
            <a:endParaRPr lang="en-US" sz="14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гипотез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найдено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имя или подсказка, но дата еще не ясна. На схеме это начало поиска, от которого мы двигаемся дальше, как по следам на снегу.
</a:t>
            </a:r>
            <a:endParaRPr lang="en-US" sz="1166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подсказки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добавляются ориентиры: место, профессия, книга, школа или город. Эти детали помогают сузить круг и понять, о каком человеке идет речь, а не о его тезке.
</a:t>
            </a:r>
            <a:endParaRPr lang="en-US" sz="1176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данных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проверяются источники и сравниваются даты. Если часть сведений не подтверждается, рядом ставится пометка «нужно проверить», чтобы не перепутать догадку с точным знанием.
</a:t>
            </a:r>
            <a:endParaRPr lang="en-US" sz="1009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вывод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складывается аккуратная версия поиска: что известно точно, что вероятно и что остается неизвестным. Такой финал показывает не только ответ, но и путь к нему.
</a:t>
            </a:r>
            <a:endParaRPr lang="en-US" sz="10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делать выводы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6635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подтвержденное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только то, что подтверждено источниками: имя, дату, место, название книги или города. Если факт нельзя проверить, он не попадает в окончательный вывод.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19400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Вероятное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отдельно отмечают вероятные сведения. Их можно использовать как подсказку, но обязательно с пометкой, что это еще не окончательный факт и требуется дополнительная проверка.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244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честно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честно пишут, что пока неизвестно. Такой ответ выглядит умным и аккуратным, потому что не прячет сомнения и не превращает догадку в «точную правду».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заметки для ответа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Справка без тумана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справка работает как чистый фонарь: она освещает только проверенные сведения и не слепит лишними догадками. Если источник надежный, читателю легко понять, откуда взялся каждый факт.
</a:t>
            </a:r>
            <a:endParaRPr lang="en-US" sz="1062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Дорожка к проверке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источников — это дорожка обратно к поиску. По ней любой может пройти снова, проверить записи и убедиться, что вывод не придумали на ходу, а аккуратно собрали по шагам.
</a:t>
            </a:r>
            <a:endParaRPr lang="en-US" sz="1121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без искажений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ответе есть цитата, ее нужно передать точно, без перестановок и лишних слов. Тогда имя, дата и формулировка не потеряются, а чужая мысль останется на своем месте.
</a:t>
            </a:r>
            <a:endParaRPr lang="en-US" sz="11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поиска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показывает путь от вопроса к аккуратному выводу без выдуманных фактов.
</a:t>
            </a:r>
            <a:endParaRPr lang="en-US" sz="15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начинающих
</a:t>
            </a:r>
            <a:endParaRPr lang="en-US" sz="2997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широкий запрос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искать только по одному слову, легко получить слишком много лишних совпадений. Лучше добавлять место, профессию или книгу, чтобы сузить поиск и не спутать людей.
</a:t>
            </a:r>
            <a:endParaRPr lang="en-US" sz="1281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первой ссылке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ссылка не всегда самая надежная, даже если она выглядит красиво. Полезно посмотреть еще несколько источников и сравнить, совпадают ли там важные детали.
</a:t>
            </a:r>
            <a:endParaRPr lang="en-US" sz="1403" dirty="0"/>
          </a:p>
        </p:txBody>
      </p:sp>
      <p:sp>
        <p:nvSpPr>
          <p:cNvPr id="14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тезками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имена часто принадлежат разным людям. Поэтому надо проверять возраст, город, работу и другие признаки, чтобы не собрать чужую биографию в один комок.
</a:t>
            </a:r>
            <a:endParaRPr lang="en-US" sz="1290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Копирование без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просто копировать текст, ошибки тоже переезжают вместе с ним. Лучше пересказать найденное своими словами и обязательно оставить ссылку на источник, чтобы можно было проверить.
</a:t>
            </a:r>
            <a:endParaRPr lang="en-US" sz="1252" dirty="0"/>
          </a:p>
        </p:txBody>
      </p:sp>
      <p:sp>
        <p:nvSpPr>
          <p:cNvPr id="16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сомнения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Сомнения нужно писать рядом с находкой, а не прятать в угол. Тогда сразу видно, где нужен еще один поиск, и работа становится честнее и понятнее.
</a:t>
            </a:r>
            <a:endParaRPr lang="en-US" sz="14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ссылаться на источники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источник так, чтобы его можно было легко найти снова: название, автор, дата и ссылка. Это как ярлык на папке: сразу ясно, что внутри и откуда взялось.
</a:t>
            </a:r>
            <a:endParaRPr lang="en-US" sz="1672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цитата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берете короткую цитату, не меняйте слова и не переставляйте их местами. Даже маленькое изменение может испортить смысл и сделать цитату неточной, как испорченный пазл.
</a:t>
            </a:r>
            <a:endParaRPr lang="en-US" sz="1498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 указанием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 пересказываете мысль автора своими словами, все равно указывайте, откуда она взята. Так вы честно показываете, что это не ваше открытие, а найденная информация.
</a:t>
            </a:r>
            <a:endParaRPr lang="en-US" sz="1498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для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источников в конце помогает читателю повторить поиск. Это особенно полезно в учебной работе: можно спокойно проверить каждый шаг и убедиться, что выводы собраны аккуратно.
</a:t>
            </a:r>
            <a:endParaRPr lang="en-US" sz="1498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сдачей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265392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есть ли в работе главный вопрос. Без него поиск превращается в блуждание, а с ним сразу понятно, что именно нужно доказать или уточнить.
</a:t>
            </a:r>
            <a:endParaRPr lang="en-US" sz="1399" dirty="0"/>
          </a:p>
        </p:txBody>
      </p:sp>
      <p:sp>
        <p:nvSpPr>
          <p:cNvPr id="14" name="Text 3"/>
          <p:cNvSpPr txBox="1"/>
          <p:nvPr/>
        </p:nvSpPr>
        <p:spPr>
          <a:xfrm>
            <a:off x="265392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источника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Убедись, что использованы минимум два независимых источника. Один источник может ошибиться, а два помогают заметить совпадения и различия.
</a:t>
            </a:r>
            <a:endParaRPr lang="en-US" sz="1399" dirty="0"/>
          </a:p>
        </p:txBody>
      </p:sp>
      <p:sp>
        <p:nvSpPr>
          <p:cNvPr id="15" name="Text 4"/>
          <p:cNvSpPr txBox="1"/>
          <p:nvPr/>
        </p:nvSpPr>
        <p:spPr>
          <a:xfrm>
            <a:off x="265392" y="3416892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Пометки о сомнениях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отмечены ли сомнения и спорные места. Если что-то не подтверждено, это должно быть видно сразу, чтобы никто не принял догадку за факт.
</a:t>
            </a:r>
            <a:endParaRPr lang="en-US" sz="1399" dirty="0"/>
          </a:p>
        </p:txBody>
      </p:sp>
      <p:sp>
        <p:nvSpPr>
          <p:cNvPr id="16" name="Text 5"/>
          <p:cNvSpPr txBox="1"/>
          <p:nvPr/>
        </p:nvSpPr>
        <p:spPr>
          <a:xfrm>
            <a:off x="3368581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Ссылки на 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сохранены ли все ссылки и названия материалов. Без них поиск невозможно повторить, а значит, работу будет труднее проверить и понять.
</a:t>
            </a:r>
            <a:endParaRPr lang="en-US" sz="1399" dirty="0"/>
          </a:p>
        </p:txBody>
      </p:sp>
      <p:sp>
        <p:nvSpPr>
          <p:cNvPr id="17" name="Text 6"/>
          <p:cNvSpPr txBox="1"/>
          <p:nvPr/>
        </p:nvSpPr>
        <p:spPr>
          <a:xfrm>
            <a:off x="3368581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Тезки не смешаны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Сверь, не перепутаны ли люди с одинаковым именем. Это важный последний взгляд, который спасает от смешных и неловких ошибок в финале.
</a:t>
            </a:r>
            <a:endParaRPr lang="en-US" sz="13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имени — это умный детектив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имени — это маленькое исследование с большой пользой. Мы учимся проверять факты, сравнивать источники и честно писать о том, что знаем точно, а что еще ждет ответа.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2026-07-26T03:10:00Z</dcterms:created>
  <dcterms:modified xsi:type="dcterms:W3CDTF">2026-07-26T03:10:00Z</dcterms:modified>
</cp:coreProperties>
</file>