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векторов: основная идея, формулы и применение в геометрии
</a:t>
            </a:r>
            <a:endParaRPr lang="en-US" sz="1774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длины и угол между векторами; помогает вычислять, проверять перпендикулярность и находить углы.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школьной геометрии нужно скалярное произведение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базовая операция аналитической геометрии: она переводит рисунок взаимного расположения векторов в точное число. Через неё изучают координаты, углы, перпендикулярность и проекции. Также на ней держатся многие физические формулы, включая работу силы.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скалярного произведения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 a и b задаётся формулой a·b = |a|·|b|·cos φ, где φ — угол между ними. Итог — число, а не вектор, поэтому с ним удобно работать в вычислениях.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из векторов нулевой, то произведение равно 0. Это согласуется с формулой: длина нулевого вектора равна нулю, и весь множитель обращается в ноль.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a·b определяется одновременно длиной каждого вектора и их взаимным направлением. При одном и том же угле изменение длины меняет результат, а при равных длинах важнее становится именно угол.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 a·b = |a|·|b|·cos φ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векторы сонаправлены, угол φ = 0°, cos φ = 1, и скалярное произведение принимает наибольшее положительное значение. Это отражает «максимальную согласованность направлений».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перпендикулярности угол равен 90°, cos φ = 0, поэтому a·b = 0. Так скалярное произведение превращается в удобный признак ортогональности.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тупом угле cos φ отрицателен, и скалярное произведение становится отрицательным. Знак показывает, что направления векторов частично «противоречат» друг другу.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по знаку и величине результата можно судить о взаимной ориентации: положительный — векторы направлены «в одну сторону», отрицательный — «в противоположные».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знака скалярного произведения от угла между векторами
</a:t>
            </a:r>
            <a:endParaRPr lang="en-US" sz="1766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углы φ, значения cos φ и знак скалярного произведения при фиксированных длинах векторов.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знак a·b определяется величиной угла. Острый угол даёт положительный результат, прямой — нулевой, тупой — отрицательный.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определению a·b = |a|·|b|·cos φ и стандартным значениям cos φ.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скалярного произведения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векторы заданы на плоскости координатами a = (x1, y1) и b = (x2, y2), то a·b = x1x2 + y1y2. Это позволяет вычислять скалярное произведение без обращения к рисунку.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для a = (x1, y1, z1) и b = (x2, y2, z2) используется формула a·b = x1x2 + y1y2 + z1z2. Она особенно удобна в задачах про отрезки и диагонали.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помогает работать «в лоб»: формула сразу выражает результат через числа. Поэтому при решении задач можно избежать лишних шагов с вычислением длин и углов по отдельности.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скалярное произведение по координатам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и для плоскости, и для пространства — меняется лишь набор координат.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скалярного произведения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коммутативно: a·b = b·a. Это полезно, когда выражение получается «в неудобном порядке», и нужно аккуратно переставить множители для дальнейших преобразований.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дистрибутивно относительно сложения: a·(b + c) = a·b + a·c. Благодаря этому сложные выражения с несколькими векторами можно разложить на более простые части.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вектора на число работает правило (ka)·b = k(a·b). Такие преобразования помогают упрощать формулы и собирать общие множители без потери смысла.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вектора a верно a·a = |a|²: скалярное произведение вектора самого на себя равно квадрату его длины. Это связывает операцию с геометрической величиной напрямую.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cos φ при увеличении угла между векторами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непрерывную смену знака: при переходе через 90° cos φ перестаёт быть положительным. Отсюда меняется и знак a·b.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между векторами, тем меньше согласованность их направлений. Острое — усиливает, прямое — «обнуляет», тупое — делает результат отрицательным.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зависимость cos φ по формуле a·b = |a|·|b|·cos φ и свойствам тригонометрии.
</a:t>
            </a:r>
            <a:endParaRPr lang="en-US" sz="7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векторов как частный случай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подсказка: когда a·b = 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два вектора, образующие прямой угол в плоскости. Их скалярное произведение становится нулевым: a·b = 0. Именно это используют в задачах как быстрый признак перпендикулярности, не требующий дополнительных построений.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Ортогональность в пространстве: проверка «по координатам»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трёхмерных задачах прямой угол между направлениями часто задают координатами векторов. Если после вычислений получилось a·b = 0 и оба вектора ненулевые, значит они перпендикулярны. Так геометрическое условие превращается в проверяемое уравнение.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вектора на направление другого вектора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как «доля вдоль направления»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связывает угол и длины: a·b = |a|·|b|·cos φ. Проекция показывает, какая часть вектора a направлена вдоль заданной прямой направления b.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вектор упрощает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b — единичный вектор (|b| = 1), то a·b = |a|cos φ становится числовой проекцией вектора a на направление b. Благодаря этому вычисления читаются геометрически.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оси, движение и силы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используют при разложении вектора по координатным осям: удобнее отделять «сильную» и «малую» составляющие. В задачах о движении и силе учитывают вклад вдоль перемещения.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вектора и его проекции при разных углах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не абсолютные величины, а результат умножения |a| на cos φ: знак появляется автоматически при угле больше 90°.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с ростом угла проекция убывает от максимальной до нуля, а затем меняет знак, отражая противоположное направление.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значениям cos φ: 0°, 30°, 60°, 90°, 120°.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скалярного произведения в физике: работа силы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постоянной силы выражается так: A = F·s = |F|·|s|·cos φ, где φ — угол между вектором силы и перемещением. Это именно скалярное произведение в физическом контексте.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φ = 0°, сила направлена вдоль движения, и cos φ = 1, поэтому работа максимальна. При φ = 90° получаем A = 0: сила не продвигает тело в направлении перемещения.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φ — тупой, cos φ отрицателен, значит A &lt; 0: сила действует против движения. Такой сценарий типичен, например, для трения, тормозящего перемещение.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скалярного произведения в задачах по геометрии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помогает находить углы между прямыми и векторами: через cos φ можно перейти от вычислений к геометрическому выводу. Это работает как на плоскости, так и в пространстве.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перпендикулярности формулируется кратко: при ненулевых векторах a·b = 0 угол равен 90°. Поэтому проверка прямого угла сводится к вычислению суммы произведений координат.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длины и диагонали часто используют связку a·a = |a|². Тогда длина отрезка или диагонали получается через скалярное произведение, без отдельного поиска расстояний.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фигуры заданы координатами, скалярное произведение упрощает работу с уравнениями прямых и плоскостей. Оно также позволяет формулировать условия равенства и параллельности через векторы.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444" y="1581850"/>
            <a:ext cx="5081663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 теме и используемые формулы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школьному курсу аналитической геометрии и введению в физику (работа силы).
</a:t>
            </a:r>
            <a:endParaRPr lang="en-US" sz="778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типовые формулировки заданий и «короткий маршрут»: какие величины берут из условия, какую формулу применяют и что получают в результате.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типах заданий ядро одно: находят a·b и связывают его с углом, длиной или знаком результата. Это делает решение системным и проверяемым.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угла между двумя векторами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опирается на координаты, вычисление a·b и формулу через cos φ.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чертежа, проекции и координатной записи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в двух языках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два вектора образуют угол φ, а рядом показывают проекции и длины. Величина a·b читается как геометрическая характеристика взаимного направления: знак и размер связаны с cos φ.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рисунка к формуле и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 же величину можно вычислить по координатам: для плоскости a·b = x1x2 + y1y2, а в пространстве добавляется z1z2. Эта связь помогает решать школьные задачи по единой схеме.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скалярного произведения в разных углах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в точности 90°: в правой части сектора cos φ &lt; 0, поэтому a·b имеет противоположный знак по отношению к случаю острых углов.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правило: знак результата определяется тем, является ли угол острым, прямым или тупым. Это позволяет быстро проверить ответ без длинных вычислений.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знака из формулы a·b = |a||b|cos φ (диапазоны по определению углов).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со скалярным произведением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скалярное и векторное произведение: для скалярного нужен cos φ и знак через угол, а не «направление перпендикуляра». В ответе это сразу отражается на единицах и смысле результата.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теряют знак косинуса: при тупом угле cos φ отрицателен, поэтому a·b должно быть отрицательным. Если забыть про знак, получаются неверные выводы о взаимном расположении.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неправильно вычисляют длины векторов: подставляют координаты без квадрата или берут не ту формулу, забывая √(a·a). Тогда cos φ выходит «правдоподобным», но численно ошибочным.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считать, что перпендикулярность доказана без проверки ненулевости векторов. Надёжная проверка опирается на формулу a·b = |a||b|cos φ, координатную запись и геометрический смысл знака.
</a:t>
            </a:r>
            <a:endParaRPr lang="en-US" sz="7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произведение: формула, смысл и практическая польза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соединяет алгебру и геометрию: позволяет находить угол, проверять перпендикулярность, вычислять проекции и работать с длинами. В 11 классе это ключ к переходу от чертежа к координатной записи.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2026-05-12T07:43:19Z</dcterms:created>
  <dcterms:modified xsi:type="dcterms:W3CDTF">2026-05-12T07:43:19Z</dcterms:modified>
</cp:coreProperties>
</file>