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страна масштабов и контрастов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Амазонки, городов, ритмов и контрастов.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 фактах и образах
</a:t>
            </a:r>
            <a:endParaRPr lang="en-US" sz="2102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сразу впечатляет масштабом: огромная территория, океанское побережье, Амазония, мегаполисы и сложная история. Через карту, факты и культурные примеры легко увидеть, почему эта страна занимает особое место в Южной Америке и мире.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988" y="1317313"/>
            <a:ext cx="76492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 Бразилии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масштабы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крупнейшее государство Южной Америки и одна из самых больших стран мира по площади. Её размеры объясняют, почему здесь соседствуют разные климатические зоны, природные ландшафты и уклады жизни.
</a:t>
            </a:r>
            <a:endParaRPr lang="en-US" sz="983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 центре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Бразилиа, специально созданный административный центр в глубине территории. Такой выбор подчёркивал стремление развивать внутренние районы и ослабить зависимость государства только от прибрежных городов.
</a:t>
            </a:r>
            <a:endParaRPr lang="en-US" sz="1009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Бразилии — португальский, что выделяет её среди соседей в Латинской Америке. Этот язык объединяет огромную страну и формирует единое информационное и образовательное пространство.
</a:t>
            </a:r>
            <a:endParaRPr lang="en-US" sz="1079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и население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составляет около 8,5 млн км², а население превышает 203 млн человек. Такое сочетание делает Бразилию одновременно территориально масштабной и очень населённой страной.
</a:t>
            </a:r>
            <a:endParaRPr lang="en-US" sz="108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символы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флаге Бразилии 27 звёзд: они символизируют 26 штатов и федеральный округ. Зелёный, жёлтый и синий цвета превратились в узнаваемый национальный образ страны.
</a:t>
            </a:r>
            <a:endParaRPr lang="en-US" sz="1188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Бразилия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почти половину площади Южной Америки, поэтому её границы соприкасаются с большинством государств континента. Такое положение делает страну важным связующим пространством региона.
</a:t>
            </a:r>
            <a:endParaRPr lang="en-US" sz="1358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лесные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западе простираются районы Амазонии, где преобладают влажные леса, реки и труднодоступные пространства. Именно там особенно заметна природная мощь страны.
</a:t>
            </a:r>
            <a:endParaRPr lang="en-US" sz="145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 открыто к Атлантическому океану и сосредоточивает крупнейшие порты, пляжные зоны и исторические города. Морской фасад страны долго определял её связи с внешним миром.
</a:t>
            </a:r>
            <a:endParaRPr lang="en-US" sz="1477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юг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 южные территории заняты сельским хозяйством, промышленными центрами и густонаселёнными агломерациями. На карте особенно хорошо видно, как природные и экономические зоны распределены по стране.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и климат Бразилии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преобладает влажно-экваториальный климат: тепло держится почти круглый год, а осадки выпадают часто и обильно. Здесь формируются густые леса и мощная речная сеть.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Серрадо занимает обширные внутренние пространства и напоминает тропическую саванну. Для него характерны сезонные дожди, сухие периоды и растительность, приспособленная к колебаниям влаги.
</a:t>
            </a:r>
            <a:endParaRPr lang="en-US" sz="1275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Пантанал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 — это огромная заболоченная равнина, где уровень воды меняется по сезонам. Во время разливов территория превращается в сложную мозаику озёр, проток и островков растительности.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юг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становится более мягким и сезонным, чем в Амазонии, а прибрежные районы и горные участки заметно различаются по влажности. Это усиливает природное разнообразие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природное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известны исключительным биоразнообразием: здесь сосредоточено огромное число видов растений, птиц, насекомых и млекопитающих. Многие из них встречаются только в этом регионе.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образуют крупнейшую речную систему планеты. Реки связывают леса, болота и поймы, обеспечивая транспорт, влагу и питание для всей экосистемы.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участвует в круговороте влаги: испарение и осадки помогают поддерживать климат не только в регионе, но и далеко за его пределами. Поэтому Амазония важна для всей планеты.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пожары и расширение хозяйственной деятельности разрывают природные связи и сокращают площади нетронутых территорий. Это делает защиту Амазонии одной из главных экологических задач.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природных зон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лес у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лес когда-то тянулся вдоль большей части побережья, но сегодня сохранился лишь фрагментами. Несмотря на сильное сокращение, он остаётся одним из самых ценных очагов редких видов и эндемиков.
</a:t>
            </a:r>
            <a:endParaRPr lang="en-US" sz="1544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в ритме разливов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 меняется вместе с водой: в сухой сезон он выглядит как открытая равнина, а в сезон дождей превращается в обширную водную систему. Это делает его уникальным убежищем для птиц и крупных животных.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биомов Бразилии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природных зон Бразилии
</a:t>
            </a:r>
            <a:endParaRPr lang="en-US" sz="1498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биомы Бразилии отличаются не только растительностью, но и тем, как вода, температура и сезонность формируют образ ландшафта.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биомы дают наибольшее разнообразие, а сезонность сильнее всего заметна в серрадо и Пантанале.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народов к колонии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1500 года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территорию населяли сотни коренных народов. У каждого были свои языки, хозяйство и отношения с природой, поэтому регион отличался большим культурным разнообразием.
</a:t>
            </a:r>
            <a:endParaRPr lang="en-US" sz="1459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1500 год
</a:t>
            </a:r>
            <a:pPr algn="l" indent="0" marL="0">
              <a:lnSpc>
                <a:spcPct val="100000"/>
              </a:lnSpc>
              <a:buNone/>
            </a:pPr>
            <a:r>
              <a:rPr lang="en-US" sz="6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1500 году на побережье прибыл Педру Алвариш Кабрал. После этого началось португальское освоение территории, основанное на создании поселений, контроле побережья и включении страны в колониальную систему.
</a:t>
            </a:r>
            <a:endParaRPr lang="en-US" sz="1455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Раннюю экономику определяли сахарные плантации, затем добыча золота и использование рабского труда. Эти процессы принесли богатство колониальной элите, но усилили социальные и расовые неравенства.
</a:t>
            </a:r>
            <a:endParaRPr lang="en-US" sz="13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 рождение республики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 колонии к независимому государству и республике.
</a:t>
            </a:r>
            <a:endParaRPr lang="en-US" sz="159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штатов и федеральный округ входят в состав Бразилии.
</a:t>
            </a:r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Constituição da República Federativa do Brasil; IBGE.
</a:t>
            </a:r>
            <a:endParaRPr lang="en-US" sz="393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федерация объединяет 27 субъектов — это помогает увидеть масштаб страны и сложность управления ею.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 млн
</a:t>
            </a:r>
            <a:pPr algn="ctr" indent="0" marL="0">
              <a:lnSpc>
                <a:spcPct val="100000"/>
              </a:lnSpc>
              <a:buNone/>
            </a:pPr>
            <a:r>
              <a:rPr lang="en-US" sz="2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составляет население Бразилии по переписи.
</a:t>
            </a:r>
            <a:pPr algn="ctr" indent="0" marL="0">
              <a:lnSpc>
                <a:spcPct val="100000"/>
              </a:lnSpc>
              <a:buNone/>
            </a:pPr>
            <a:r>
              <a:rPr lang="en-US" sz="2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IBGE, Censo Demográfico 2022.
</a:t>
            </a:r>
            <a:endParaRPr lang="en-US" sz="3803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203 млн человек живут в стране, где соседствуют крупные метрополии, малые города и очень разные культурные среды.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двух городах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Рио-де-Жанейро карнавал превращает улицы в сцену, где соревнуются школы самбы, костюмы и ритм барабанов. Праздник собирает тысячи участников и зрителей, а его энергия заметна даже за пределами официальных шествий.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Рио: город, который танцует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Салвадоре карнавал звучит по-другому: здесь важны уличные блоки, афро-бразильские ритмы и живое участие горожан. Празднование выходит за рамки сцены и становится общим городским действием, где музыка и движение задают темп дням и ночам.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Салвадор: праздник улицы и ритма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самбы до боссановы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как голос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 родилась из афро-бразильских музыкальных традиций и постепенно стала символом городской Бразилии. Её ритм связан с танцем, уличными праздниками и коллективной памятью, поэтому самба воспринимается не только как жанр, но и как способ общности.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Боссанова и городской модернизм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Боссанова возникла в 1950–60-х годах как тонкое соединение самбы и джаза. Этот стиль сделал бразильскую музыку узнаваемой во всём мире и показал, что национальная традиция может звучать современно и очень изысканно.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часть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Бразилии редко существует отдельно от движения: она сопровождает танцы, праздники, стадионы и семейные встречи. Поэтому песни здесь часто становятся частью повседневной памяти, а не только сценическим искусством.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повседневная жизнь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фасоль и маниок остаются основой повседневного рациона во многих регионах страны. Эти продукты просты, но именно они показывают, как местные традиции формируют привычную и сытную кухню.
</a:t>
            </a:r>
            <a:endParaRPr lang="en-US" sz="1459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на столе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Фейжоада считается одним из самых известных блюд Бразилии и часто воспринимается как символ домашнего стола. Её история связана с длительным смешением африканских, европейских и местных кулинарных практик.
</a:t>
            </a:r>
            <a:endParaRPr lang="en-US" sz="1342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Акараже особенно заметно на северо-востоке страны и отражает афро-бразильское наследие. Пастел, напротив, связан с уличной едой и городским ритмом, где важны скорость, доступность и разнообразие вкусов.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фрукты делают бразильскую кухню яркой и сезонной: они присутствуют в напитках, десертах и перекусах. Через еду в стране читаются природные условия и культурное смешение, а не только привычка к определённым продуктам.
</a:t>
            </a:r>
            <a:endParaRPr lang="en-US" sz="1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известна экономика Бразилии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доминирует, но промышленность и сельское хозяйство остаются стратегически важными, формируя баланс между городским развитием и экспортной специализацией.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Brazil: value added by sector as % of GDP, 2022 (rounded).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показывает, что Бразилия опирается не только на сырьё, но и на крупный сектор услуг, который поддерживает жизнь мегаполисов и внутренний спрос.
</a:t>
            </a:r>
            <a:endParaRPr lang="en-US" sz="126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Бразилия: вызовы и решения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городской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разрыв между центром и периферией заметен в качестве жилья, транспорта и доступа к услугам. Это влияет на время в пути, учебные возможности и ежедневную безопасность жителей.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мегаполисе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перегружены: пробки, плотная застройка и высокая стоимость жизни усиливают социальное напряжение. При этом города остаются главными центрами работы, образования, культуры и цифровых сервисов.
</a:t>
            </a:r>
            <a:endParaRPr lang="en-US" sz="1362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 — одна из самых чувствительных тем для семей и местных сообществ. Она влияет на выбор района, маршрутов и даже режима повседневной активности, поэтому обсуждается на уровне политики и городского планирования.
</a:t>
            </a:r>
            <a:endParaRPr lang="en-US" sz="1327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в стране развиваются общественный транспорт, школы, электронные сервисы и городские проекты. Это показывает, что улучшение качества жизни зависит не от одного решения, а от долгой системной работы.
</a:t>
            </a:r>
            <a:endParaRPr lang="en-US" sz="12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 жизни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Бразилии футбол — это не просто спорт, а язык общей идентичности. Уличные игры, детские площадки и огромные стадионы создают среду, где талант может проявиться с ранних лет и стать частью национальной истории.
</a:t>
            </a:r>
            <a:endParaRPr lang="en-US" sz="1544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легенд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побед на чемпионатах мира сделали сборную Бразилии одним из самых узнаваемых символов мирового спорта. Имена Пеле, Зико и Неймар связаны с разными эпохами, но каждый из них стал частью коллективной памяти.
</a:t>
            </a:r>
            <a:endParaRPr lang="en-US" sz="1544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угроз к восстановлению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отражает ответ на основные экологические риски Амазонии и связанных с ней территорий.
</a:t>
            </a:r>
            <a:endParaRPr lang="en-US" sz="119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контраст, который запоминается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3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удивляет тем, как в одной стране сосуществуют Амазония, мегаполисы, музыкальные традиции и мощная экономика. Именно в этом сочетании контрастов и заключается её особая сила.
</a:t>
            </a:r>
            <a:endParaRPr lang="en-US" sz="45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2026-07-27T04:49:15Z</dcterms:created>
  <dcterms:modified xsi:type="dcterms:W3CDTF">2026-07-27T04:49:15Z</dcterms:modified>
</cp:coreProperties>
</file>