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Химический состав организма человека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человека состоит из воды, белков, липидов и минеральных веществ в разных пропорциях.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изучения химического состава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химии тела началось в XIX веке и помогло понять процессы дыхания, питания и обмена. Современные технологии раскрывают роль микроэлементов и сложных соединений, важную для здоровья и лечения.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0721"/>
            <a:ext cx="5433300" cy="7640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100750"/>
            <a:ext cx="5433300" cy="7640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2962578"/>
            <a:ext cx="5433300" cy="7640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30750" y="3824411"/>
            <a:ext cx="5433300" cy="7640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химических веществ в организме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Неорганические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воду и минеральные соли, поддерживающие водно-солевой баланс и необходимые для жизненных реакций в клетках организма.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099829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строительным материалом клеток и участвуют в регуляции процессов, ферментации и иммунитете, обеспечивая жизнедеятельность организма.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2961657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Запасают энергию, составляют основу клеточных мембран и отвечают за теплоизоляцию и защиту органов от механических повреждений.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79950" y="3823490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источник энергии для клеток, а также участвуют в строении тканей и служат резервным питательным материалом.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Вода: роль и количественное содержание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60-70% массы человека, обеспечивая растворение и транспорт веществ, а также терморегуляцию организма.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содержание воды выше, что связано с интенсивным ростом и активностью тканей в организме.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мышцах содержится до 75% воды для оптимального обмена веществ, тогда как в костях её около 22%, в жировой ткани — до 10%.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221503"/>
            <a:ext cx="5253300" cy="20781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воды в тканях организма (%)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содержании воды показывают активность и функции тканей, влияя на обмен веществ и физиологические процессы.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воды в мозге и крови связано с их интенсивной функциональной активностью.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вещества: функции и примеры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осмоза и кислотно-щелочного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контролируют движение воды между клетками и поддерживают стабильность рН, что важно для нормального функционирования организма.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фосфор — составные кости и зубов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обеспечивают прочность скелета, участвуют в свертывании крови и передаче нервных импульсов.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Натрий, калий и магний в нервной и мышечной деятельности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генерации и передаче нервных сигналов, а также в сокращении мышц, поддерживая жизненные функции.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макро- и микроэлементов в организме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 преобладают по массе, обеспечивая базовую структуру и функции организма.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количество микроэлементов, несмотря на низкую массу, играет ключевую роль в метаболизме.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справочник,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Макроэлементы: основные функции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дыхания и получения энергии в клетках через процессы окисления.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 входит в состав воды и всех органических соединений, поддерживая химический баланс.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— главный строитель органических молекул, составляющих ткани и органы.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— основа аминокислот, из которых строятся белки, а также нуклеиновые кислоты.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4013" y="2362487"/>
            <a:ext cx="137775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33438" y="2362487"/>
            <a:ext cx="1503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16601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 и ультрамикроэлементы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Входит в гемоглобин и участвует в переносе кислорода к тканям, обеспечивая дыхание клеток.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 для синтеза гормонов щитовидной железы, регулирующих обмен веществ и рост.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Фтор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Укрепляет зубную эмаль, снижая риск кариеса и повышая устойчивость к бактериальному воздействию.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Селен и кобальт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обмене веществ и защитных антиоксидантных процессах 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0721"/>
            <a:ext cx="5433300" cy="7640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100750"/>
            <a:ext cx="5433300" cy="7640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2962578"/>
            <a:ext cx="5433300" cy="7640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530750" y="3824411"/>
            <a:ext cx="5433300" cy="76405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вещества: четыре основные группы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Состоят из аминокислот, выполняют структурные и регуляторные функции в организме, включая роль ферментов и гормонов.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099829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источником энергии и составляют основу клеточных мембран, обеспечивая защиту и теплоизоляцию.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2961657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организм энергией, поддерживают работу мозга и мышц, а также служат запасным питательным материалом.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79950" y="3823490"/>
            <a:ext cx="3055800" cy="7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Хранят и передают наследственную информацию, участвуя в синтезе белков и регуляции клеточных процессов.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состоят из 20 различных аминокислот, соединённых пептидными связями, образующими длинные цепочки с уникальной последовательностью каждой молекулы.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химические свойства белков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 белка – это линейная последовательность аминокислот, определяющая дальнейшую форму и функции белка.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структура формируется за счёт локальных пространственных образований – спиралей и складок, обеспечивая стабильность молекулы.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Третичная и четвертичная структуры означают укладку и объединение цепей в сложные трёхмерные формы, которые определяют биологическую активность белков.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 в организме человека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 белков: иммуноглобулины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Иммуноглобулины — специальные белки, которые распознают и нейтрализуют вредные микробы и вирусы, защищая организм от инфекций. Их строение позволяет связываться с чужеродными веществами и запускать иммунный ответ.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с помощью белков: пример гемоглобина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переносит кислород от лёгких к тканям и углекислый газ обратно. Его сложная структура из четырёх цепей позволяет эффективно связывать и отдавать газы, обеспечивая дыхание на клеточном уровне.
</a:t>
            </a:r>
            <a:endParaRPr lang="en-US" sz="11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 — простые сахара, такие как глюкоза, являются основным источником энергии для клеток организма.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Дисахариды состоят из двух моносахаридов, например сахароза, которая быстро расщепляется и усваивается организмом.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Полисахариды, такие как гликоген, служат запасным питанием, накапливая энергию в печени и мышцах для будущих потребностей.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классификация и функции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углеводов в продуктах питания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является одним из главных источников углеводов в рационе, обеспечивая быструю энергию для организма.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продукты с высоким содержанием углеводов связаны с энергетическими потребностями человека и включают хлеб и рис.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пищевой ценности Роспотребнадзора, 2022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виды липидов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 в виде жиров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Липиды, включая жиры и масла, хранятся в тканях и используются организмом в период дефицита пищи, обеспечивая продолжительный источник энергии и поддерживая жизнедеятельность.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роль фосфолипидов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образуют основу клеточных мембран, обеспечивая барьер и возможность обмена веществ между клеткой и окружающей средой.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 и гормональная 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и его производные участвуют в синтезе гормонов, регулирующих рост, обмен веществ и репродуктивные процессы, играя ключевую роль в гомеостазе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белков, липидов и углеводов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функции трёх главных групп органических веществ в организме и их энергетическую ценность.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обеспечивают наибольшее количество энергии, белки выполняют важные структурные и каталитические функции, углеводы — быстрый источник энергии.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биологии,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кислоты: структура и функции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двух комплементарных цепей, объединённых в двойную спираль, храня наследственную информацию всех клеток организма.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нуклеиновых кислот — азотистые основания (аденин, тимин, гуанин, цитозин, урацил), сахар дезоксирибоза или рибоза и фосфатная группа.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бывает трёх видов: матричная, транспортная и рибосомная, каждая участвует в синтезе белков на разных этапах процесса.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обеспечивают передачу генетических данных и реализуют инструкции для жизненно важных биохимических процессов.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66" y="2896660"/>
            <a:ext cx="2811000" cy="16388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6478" y="2896660"/>
            <a:ext cx="2811000" cy="16388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965" y="2896660"/>
            <a:ext cx="2811000" cy="163883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химический состав клетки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13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обмен: создание новых 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пластического обмена клетки синтезируют белки, липиды и углеводы, необходимые для роста и восстановления тканей, используя исходные молекулы из пищи.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3166474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обмен: производство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включает расщепление органических веществ до простых соединений с выделением энергии, которая запасается в виде АТФ для нужд организма.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6152962" y="1668700"/>
            <a:ext cx="2495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митохондрий в клеточном обмене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клетки, где происходит окисление органических веществ с выделением энергии для поддержания жизнедеятельности.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 сбалансированное питание обеспечивает поддержание необходимого уровня белков, жиров, углеводов и микроэлементов для нормальной работы организма.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на химический состав организма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железа вызывает анемию, снижая кислородную ёмкость крови, тогда как дефицит йода влияет на работу щитовидной железы и обмен веществ.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потребление жиров может привести к ожирению и развитию сердечно-сосудистых заболеваний, негативно влияя на химический баланс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химического состава для поддержания жизни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организма — основа жизни, обеспечивающая здоровье, рост и адаптацию. Понимание этих основ помогает сохранить организм в гармонии с окружающей средой.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2026-05-09T06:49:13Z</dcterms:created>
  <dcterms:modified xsi:type="dcterms:W3CDTF">2026-05-09T06:49:13Z</dcterms:modified>
</cp:coreProperties>
</file>