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jpe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Взаимовыгодные отношения у животных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и растения помогают друг другу и оба выигрывают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симбиоз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это тесная связь между разными живыми существами. Иногда один даёт еду, другой — защиту, дом или помощь. В взаимовыгодных отношениях выигрывают оба, словно дружная команда природы.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Рыба-клоун и актиния: морской дом с охраной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Рыба-клоун живёт среди щупалец актинии и прячется там от хищников. Её яркая окраска не мешает ей находить надёжный морской дом.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укрытие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участника получают пользу: рыба — укрытие, а актиния — пищу и защиту. Поэтому их соседство называют взаимовыгодным.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на рифе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Рыба-клоун помогает актинии отпугивать некоторых животных, которые могут её повредить. Так у актинии появляется маленький, но верный сторож.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врагов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рыба кормится рядом, к актинии попадают кусочки пищи. Для неё это полезная добавка, а не просто случайный мусор.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актинии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Птицы-чистильщики у больших зверей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птицы спокойно устраиваются на крупном животном и не боятся его. Они ищут на коже клещей, личинок насекомых и грязь.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Садятся рядом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животное получает чистую кожу и меньше паразитов. После такой уборки ему становится легче двигаться, отдыхать и не чесаться.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хозяину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птиц такая работа — настоящий завтрак и обед в одном месте. Им не нужно долго искать еду по всей округе.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 обед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птицы первыми замечают хищника и подают тревожный сигнал. Тогда зверь успевает насторожиться и защититься.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Замечают опасность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 тля: сладкая помощь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Тля выделяет сладкую жидкость, похожую на маленький сироп. Муравьи очень любят это лакомство и стараются находить тлю снова и снова.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Сладкая капля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получают еду без долгих поисков. Это один из самых известных примеров обмена пользой в природе.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муравьёв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Тля получает безопасность и может дольше жить на растении. Когда рядом муравьи, ей труднее попасть в беду.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тли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муравьи защищают тлю от врагов, например от божьих коровок. Они как будто ставят рядом невидимую охрану.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охрана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взаимная польза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полезное соседство в природе становится устойчивым.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87226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88155"/>
            <a:ext cx="493200" cy="43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креветки: подводная уборка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здоровья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такой уборки у большой рыбы становится чище кожа и жабры. Ей легче двигаться, дышать и чувствовать себя хорошо.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рыба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рыба открывает рот и жабры, не убегая от помощника. Она доверяет, что маленький чистильщик не причинит вреда, а аккуратно соберёт лишнее и ненужное.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под водой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держится на спокойном доверии. Один получает еду, другой — уход и здоровье, поэтому встреча повторяется снова.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Чистильщик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Креветка или маленькая рыба находят остатки пищи и паразитов. Для них это удобный обед, который не нужно долго искать в воде.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буйволы в саванне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на спине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высокой траве идёт буйвол, а на его спине удобно устроилась птица. Она быстро замечает клещей и насекомых, которые прячутся в шерсти, и тут же собирает их. Для обоих это полезная остановка без лишней суеты.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кожа, сытая птица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Буйволу становится легче, потому что зудящие паразиты не беспокоят его так сильно. Птица же получает вкусную добычу прямо на ходу. Это похоже на прогулку с маленьким помощником, который всегда держит глаза открытыми.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Саванная команда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жаркой саванне такая помощь особенно ценна. Один участник большой и сильный, другой — маленький и очень ловкий. Но именно вместе они делают жизнь друг друга удобнее и спокойнее.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деревья: помощь под землёй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корней и грибницы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дерева и грибница оказываются рядом в почве. Между ними начинается тесное соседство, которое приносит пользу обоим.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полезным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получает от дерева сладкие вещества, а дерево через грибницу получает воду и нужные вещества из почвы.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помогает лесу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союз называют микоризой. Он укрепляет деревья и помогает лесу лучше справляться с трудными условиями.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301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64955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64955"/>
            <a:ext cx="493200" cy="43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партнёры защищают друг друга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рядом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партнёр может охранять другого, словно маленький сторож. Такая помощь особенно полезна там, где вокруг есть хищники и много опасностей.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тревоги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помощники заранее замечают опасность и предупреждают об этом. Такой сигнал даёт время спрятаться, насторожиться или убежать.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дом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животное получает не только защиту, но и удобное укрытие. Дом рядом с охраной помогает спокойно отдыхать и не бояться лишний раз.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актинией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Рыба-клоун живёт рядом с актинией и находит в ней безопасное место. Актиния, в свою очередь, получает защиту от некоторых врагов и верного соседа.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сотрудничество помогает выживать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помощник, живому существу не приходится делать всё самому. Оно тратит меньше сил на поиск еды, защиту или уход за собой и быстрее справляется с трудностями.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сил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Взаимовыгодная связь работает как обмен: один получает пищу, а другой — укрытие, чистку или охрану. Никто не остаётся в проигрыше, поэтому такое соседство становится полезным.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Выгода для обоих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такие отношения там, где мало еды или много врагов. В одиночку выжить труднее, а вместе легче заметить опасность, спрятаться или найти нужные ресурсы.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 опасных местах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польза повторяется снова и снова, партнёры остаются рядом надолго. Так природа словно подсказывает: хорошее сотрудничество помогает жить спокойнее и дольше.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Стабильная помощь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сосед и маленький помощник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подводных обитателей тоже бывает свой «салон красоты». Маленькая креветка или рыбка осторожно убирает с тела крупной рыбы лишнее и вредное. Для помощника это вкусный перекус, а для хозяина — чистота и здоровье.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Чистильщик у большой рыбы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спине буйвола или другого крупного зверя маленькая птица кажется почти невидимой. Но именно она собирает клещей и насекомых, которые мешают животному. Птица получает обед, а зверь — меньше зуда и больше спокойствия.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на спине великана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Рыба-клоун прячется среди щупалец актинии, словно в безопасной крепости. За это она приносит пользу своей соседке: помогает защищать её и приносит кусочки пищи. Маленький житель и морская хищница становятся хорошими партнёрами.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среди щупалец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10925"/>
            <a:ext cx="79635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полезная связь становится привычкой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1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встреча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211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Животное или растение замечает рядом того, кто может помочь. Сначала связь случайная, но уже приносит пользу, поэтому партнёры не спешат расходиться.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20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Привычный союз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20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партнёры начинают искать друг друга снова. Связь становится устойчивой, а помощь — почти привычной, как добрый договор без слов.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2966250" y="1334799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Повторная помощь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2966250" y="1949974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новой встрече оба действуют увереннее. Один снова получает еду, защиту или чистку, а другой — нужную выгоду. Так полезное соседство закрепляется.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отношения в природе одинаковые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344100" y="852174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связях выгода почти одинаковая, в других один партнёр получает чуть больше. Но главное правило остаётся прежним: оба участника всё же получают полезный результат.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100" y="46743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может быть разной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4100" y="4172122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польза сохраняется, партнёры остаются вместе. Если выгода исчезает, связь может ослабеть, потому что в природе случайные знакомства долго не задерживаются.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44100" y="378738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держится на выгоде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44100" y="306547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связи отличаются от борьбы за еду или место. Здесь участники не мешают друг другу, а обмениваются полезными действиями, словно дружат по правилам.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44100" y="268073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вместо борьбы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344100" y="195882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существа просто живут рядом, это ещё не симбиоз. Взаимовыгодные отношения возникают тогда, когда соседство приносит заметную пользу и одному, и другому.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344100" y="157408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просто соседство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разных природных мест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море рыба-клоун живёт рядом с актинией. Рыба получает укрытие, а актиния — защиту и помощь. Такой морской союз хорошо показывает, как соседство становится полезным.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землёй деревья и грибы обмениваются веществами через корни и грибницу. Дерево делится сладкими веществами, а гриб помогает находить воду и нужные минералы для роста.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саванне птицы садятся на крупных травоядных животных и собирают паразитов. Животное избавляется от назойливых вредителей, а птица получает пищу прямо на ходу, без долгих поисков.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Саванна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от симбиоза шаг за шагом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взаимная помощь превращается в устойчивую связь между живыми существами.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87226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такие связи изучают учёные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Понимают зависимость видов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один вид сильно зависит от другого, даже если он маленький и незаметный. Исследования помогают понять, почему потеря одного партнёра может повлиять на многих соседей.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Наблюдают в природе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внимательно следят за тем, как животные и растения помогают друг другу. Такие наблюдения показывают, какие связи в природе особенно важны для жизни разных видов.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равновесие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Взаимовыгодные отношения поддерживают порядок в мире живого. Когда такие связи работают, растения и животные лучше выживают, а природа остаётся более устойчивой.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Берегут среду обитания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исчезает лес, море или степь, нарушаются и полезные связи между живыми существами. Поэтому охрана природных мест помогает сохранить целые цепочки взаимной помощи.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примеры легко запомнить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 актиния, птица и буйвол, муравьи и тля сразу представляются в уме. У таких историй есть чёткие герои, поэтому их легко узнать и вспомнить.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пары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пары не ссорятся и не мешают друг другу. Напротив, они показывают, что в природе сотрудничество бывает полезнее одиночной жизни и громких ссор.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без спора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примере быстро понятно, кто что получает. Один находит еду или защиту, другой — чистку или помощь. Простая схема делает тему очень запоминающейся.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видна сразу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и тот же принцип встречается в море, лесу и саванне, он крепко остаётся в памяти. Разные картинки, а правило одно — взаимная польза.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Повторяемый образ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этими словами легко замечать, как животные и растения помогают друг другу и почему такая дружба бывает очень полезной.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слов помогают быстро понять тему урока: симбиоз, партнёр, защита, еда и укрытие.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выгодно сотрудничать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Взаимовыгодные отношения помогают живым существам находить еду, защищаться и экономить силы. В море, лесу и саванне природа снова и снова показывает: вместе выживать проще и безопаснее.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2026-05-26T09:11:42Z</dcterms:created>
  <dcterms:modified xsi:type="dcterms:W3CDTF">2026-05-26T09:11:42Z</dcterms:modified>
</cp:coreProperties>
</file>