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в рассказе С. Романовского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древнюю Русь: природа, люди, труд и память.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текст помогает увидеть древнюю Русь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Романовский просто и ярко рассказывает о прошлом России. В сокращённом тексте особенно заметны жизнь людей, их труд, смелость и забота о родной земле — всё это легко понять даже второкласснику.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75" y="1791059"/>
            <a:ext cx="468000" cy="37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70259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007" y="3426734"/>
            <a:ext cx="468000" cy="41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805" y="3426734"/>
            <a:ext cx="468000" cy="41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Руси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поля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в тексте окружена просторной природой. Леса, реки и поля не просто украшают картину, а показывают, где жили люди и от чего зависела их повседневная жизнь.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дом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только страна на карте, но и большой дом для многих поколений. Здесь складывались обычаи, память о предках и чувство родства между людьми.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Руси помогает почувствовать далёкое время и уважение к истории. Через него автор напоминает: прошлое живёт в словах, делах и памяти народа.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дороги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связывали поселения, помогали путешествовать и торговать. По ним люди узнавали друг друга и передавали нужные вещи туда, где они были особенно важны.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древней Руси глазами читателя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произведении кажется и щедрым, и строгим. Он давал людям древесину, зверя и защиту, но требовал осторожности. Поэтому рядом с ним человек учился быть внимательным, ловким и терпеливым.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помогал жить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соединяла берега, поселения и людей. По ней можно было плыть, перевозить товары и узнавать дальние места. В спокойной воде словно отражалась сама жизнь древней Руси.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 дорога и помощница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поля напоминают о труде и ожидании урожая. Весна, лето, осень и зима сменяют друг друга, а люди приспосабливаются к этому кругу, сохраняя силы и надежду.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и смена времён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были люди древней Руси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Землепашцы поднимали землю, сеяли хлеб и терпеливо ждали урожая. Их работа была нелёгкой, но именно она кормила семью и помогала всему народу жить спокойно.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Охотники знали лес, следы зверей и повадки природы. Они добывали пищу, а ещё учились быть осторожными, быстрыми и наблюдательными, словно настоящие лесные знатоки.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Воины оберегали землю, дома и людей. Они были нужны не для похвалы, а для защиты, поэтому ценились смелость, верность и готовность встать плечом к плечу.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мастерили посуду, одежду, инструменты и оружие. Каждая вещь рождалась из умелых рук, а значит, в ней жили старание, аккуратность и опыт многих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рассказа С. Романовского: от природы и первых поселений — к сильной земле и единству людей.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росла и крепла Русь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175" y="1791059"/>
            <a:ext cx="468000" cy="37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007" y="1791059"/>
            <a:ext cx="468000" cy="37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05" y="3426734"/>
            <a:ext cx="468000" cy="41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жизни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собирал людей вместе, как большая крепкая ладонь. Здесь решались важные дела, кипела жизнь и чувствовалось, что никто не стоит в стороне.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жители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жили князья, дружинники, мастера и купцы. У каждого было своё дело, и все были нужны, чтобы город жил, работал и не пустовал.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безопасность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стены и люди, готовые встать на защиту, помогали пережить опасные времена. Город был не только домом, но и надёжной опорой для жителей.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обмен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городских местах обменивали нужные вещи и товары. Благодаря этому люди получали то, что не могли сделать сами, а жизнь становилась удобнее и богаче.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города Руси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 произведении показан как человек, который отвечает за порядок и общее дело. Его власть нужна не для красоты, а для того, чтобы земля жила спокойно и была готова к защите.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Дружина помогает князю и остаётся рядом в трудный час. Это верные воины и помощники, которые берегут границы, поддерживают мир и действуют вместе, когда стране угрожает беда.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и дружина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основа жизни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соединял людей и делал их сильнее. Когда каждый выполнял своё дело честно, Русь становилась крепкой, а жители учились уважать усилия друг друга.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делали посуду, одежду, орудия труда и оружие. Их работа требовала терпения и мастерства, а каждая готовая вещь помогала всей общине жить лучше.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пахали землю, сеяли хлеб и строили дома. Без такого ежедневного труда не было бы ни сытости, ни уюта, ни уверенности в завтрашнем дне.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С. Романовского «Русь» (в сокращении)
</a:t>
            </a:r>
            <a:endParaRPr lang="en-US" sz="116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рассказ помогает увидеть целую эпоху.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короткий текст способен открыть детям мир древней Руси и показать, как память живёт в слове.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рассказе Русь не боится беды и отвечает на опасность стойкостью. Люди готовы встать на защиту своего дома, потому что земля для них дороже всего.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Образ защитников звучит торжественно и тепло. Он показывает, что смелость рождается из любви к Родине, а не из желания воевать.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и защита родной земли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Людей соединяет общая земля, на которой они живут, работают и растят детей. Когда место одно для всех, легче чувствовать себя одной семьей.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Важно и уважение к старшим, и память о предках. Эти чувства учат беречь дом, слушать друг друга и не оставлять товарища в беде.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Их сближает труд: каждый делает свое дело и помогает другим. Так маленькие усилия складываются в большое дело, как кирпичики в крепкий дом.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людей Руси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образов в сокращённом тексте С. Романовского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шаги произведения
</a:t>
            </a:r>
            <a:endParaRPr lang="en-US" sz="321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Народ в произведении показан трудолюбивым: люди не сидят без дела, а пашут, строят, мастерят и заботятся о своей земле каждый день.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Автор показывает народ дружным. Здесь важно не «я один», а «мы вместе», и именно это делает страну сильной и надёжной.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Русские люди у автора смелые и решительные. Если приходит опасность, они умеют защищать дом, город и близких, не теряя мужества.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 терпелив и вынослив. Даже когда нелегко, люди не опускают руки и продолжают работать, потому что знают цену общему труду.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показан народ Руси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древней жизни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деревянный дом стоит рядом с рекой, а вокруг тянутся поля и леса. Так легко представить, как люди жили близко к природе и каждый день брали у неё воду, пищу и силы.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Деревянный дом у реки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поле трудятся землепашцы, рядом видны простые орудия и следы работы. Эта сцена напоминает, что древняя Русь держалась не только на защите, но прежде всего на терпении и умении людей.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 земле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идут люди с товарами и нужными вещами. Они спешат в город, где можно встретить мастеров, купцов и княжьих людей. В такой картине слышится движение жизни и общий труд.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городу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Автор напоминает: нужно помнить прошлое и уважать то, что создали предки. Память делает человека внимательнее к своей земле и добрее к людям.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История страны начинается с простых, но важных дел: вырастить хлеб, построить дом, помочь соседу, защитить близких. Из таких дел и складывается большая Родина.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Русь становится сильной благодаря людям, которые честно трудятся и заботятся о своем доме. Без этого не бывает ни порядка, ни настоящей крепости земли.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 второклассника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Произведение помогает почувствовать любовь к Родине и к семье. Ведь забота о близких и память о доме начинаются с маленьких, но важных поступков.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 показывает, что труд и смелость помогают преодолевать трудности. Если каждый делает свое дело старательно, получается хороший и нужный результат.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Текст учит уважать историю своей страны и понимать, что у неё есть глубокие корни. Это как у большого дерева: крепкие корни держат высокий ствол.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впечатления от текста С. Романовского постепенно превращаются в чувство любви к Родине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чтения к пониманию Родины
</a:t>
            </a:r>
            <a:endParaRPr lang="en-US" sz="3577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текст важен сегодня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дела начинаются с обычных и добрых поступков. Когда люди трудятся вместе и помогают друг другу, даже трудная работа становится посильной и радостной.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дружба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соединяет историю и чувства читателя. Он напоминает, что у страны есть прошлое, а у каждого человека — семья, дом и память, которые нужно беречь.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корни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С. Романовского Русь предстает сильной, потому что её люди умеют трудиться, защищать землю и хранить память. Именно в этом живёт настоящая Родина.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Русь, которую важно помнить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2026-05-24T02:56:27Z</dcterms:created>
  <dcterms:modified xsi:type="dcterms:W3CDTF">2026-05-24T02:56:27Z</dcterms:modified>
</cp:coreProperties>
</file>