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пищеварение: основные понятия и ключевые темы урока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процессы, обеспечивающие жизнедеятельность через питание и пищеварение.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питания и пищеварительной системы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играет ключевую роль в развитии, иммунитете и энергии человека. Пищеварение обеспечивает преобразование и усвоение питательных веществ, необходимых для здоровья и учебы.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активного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обеспечивает калории, необходимые для подвижности и познания мира. Правильный рацион помогает поддерживать бодрость и внимание на уроках.
</a:t>
            </a:r>
            <a:endParaRPr lang="en-US" sz="137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 для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 и минералы участвуют в формировании костей, мышц и тканей. Это особенно важно в возрасте роста и формирования организма.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поддержка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вода помогают контролировать работу органов, поддерживают обмен веществ и укрепляют защитные функции организма.
</a:t>
            </a:r>
            <a:endParaRPr lang="en-US" sz="1403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питания для растущего организма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 вспомогательные органы пищеварительной системы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Рот, глотка и пищевод: начало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проходит через рот, где измельчается, затем через глотку и пищевод, поступая в желудок для дальнейшей обработки.
</a:t>
            </a:r>
            <a:endParaRPr lang="en-US" sz="1305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химическая обработка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выделяет кислоту и ферменты, расщепляя белки и обеззараживая содержимое перед попаданием в кишечник.
</a:t>
            </a:r>
            <a:endParaRPr lang="en-US" sz="1305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и вспомогательные органы: завершающий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всасывает питательные вещества, а толстый кишечник формирует стул. Печень и поджелудочная железа выделяют жизненно важные ферменты и желчь.
</a:t>
            </a:r>
            <a:endParaRPr lang="en-US" sz="10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пищеварения в ротовой полости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тщательно пережёвывается зубами, что уменьшает её размер и облегчает дальнейшее переваривание.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Слюна, содержащая фермент амилазу, начинает расщеплять крахмал на простые сахара уже во рту.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Образующийся пищевой комок хорошо смачивается и готов к безопасному проглатыванию.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пищевода и продвижения пищи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представляет собой мышечную трубку длиной около 25 см, соединяющую рот с желудком.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 — волнообразные мышечные сокращения — проталкивают пищу вниз без участия сознания.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защищает пищевод от механических повреждений и облегчает скольжение пищи.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 начале и конце пищевода предотвращают обратный заброс содержимого и обеспечивают направление движения.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— главный 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 кислую среду, которая уничтожает большинство вредных бактерий, обеспечивая безопасность переваривания пищи.
</a:t>
            </a:r>
            <a:endParaRPr lang="en-US" sz="147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— фермент для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фермент расщепляет белковые молекулы на более мелкие пептиды, подготавливая их к всасыванию в кишечнике.
</a:t>
            </a:r>
            <a:endParaRPr lang="en-US" sz="151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структура желудка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способен вместить около 1 литра пищи. Его внутренняя поверхность покрыта складками и слизистой для лучшего переваривания.
</a:t>
            </a:r>
            <a:endParaRPr lang="en-US" sz="1455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химические процессы и защита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— центр пищеварения и всасывания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достигает 4–5 метров, покрыт множеством ворсинок, увеличивающих поверхность для всасывания питательных веществ.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поджелудочной железы и желчь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ферменты, а печень — желчь, которые совместно завершают расщепление белков, жиров и углеводов.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питательных веществ в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ворсинки тонкий кишечник эффективно транспортирует простые сахара, аминокислоты и жирные кислоты в систему кровообращения.
</a:t>
            </a:r>
            <a:endParaRPr lang="en-US" sz="11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печени и поджелудочной железы в пищеварении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производит желчь, которая эмульгирует жиры, облегчая их расщепление и усвоение.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вырабатывает ферменты: липазу для жиров, амилазу для углеводов и протеазы для белков.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работы этих органов обеспечивает эффективное переваривание и максимально полное усвоение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 и формирование каловых масс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возвращает в организм воду и электролиты, при этом формирует и уплотняет кал для последующего удаления.
</a:t>
            </a:r>
            <a:endParaRPr lang="en-US" sz="147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и синтез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производят витамины группы В и К, а также способствуют перевариванию пищевых волокон.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и иммунитет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составе микрофлоры могут вызывать запоры, снижение иммунитета и общее ухудшение самочувствия.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толстого кишечника и микрофлоры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карта процесса пищеварения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переваривания пищи в организме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398" y="2400298"/>
            <a:ext cx="519287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питательных веществ и их ключевые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обозначает шесть основных видов питательных веществ и их основные роли в организме. Все они важны для правильного развития и поддержания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компоненты важны для гармоничного развития и работы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сбалансированного рациона школьника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сложных углеводов обеспечивает стабильный уровень энергии в течение дня. Рацион должен предусматривать разнообразие продуктов.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соотношение макроэлементов способствует здоровью и развитию школьников.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методические рекомендации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дефицита и избытка отдельных компонентов в питании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белков снижает физическую активность и замедляет рост, одновременно ослабляя защитные функции организма.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сахара и насыщенных жиров повышает риск развития ожирения и ухудшает состояние сердечно-сосудистой системы.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железа часто приводит к анемии, снижая работоспособность и вызывая быструю утомляемость у подростков.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 в юном возрасте может способствовать развитию хронических заболеваний, снижая качество жизни в будущем.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микрофлора: невидимые помощники пищеварения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микробов в кишечнике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обитают тысячи видов бактерий, которые выполняют важные функции. Они помогают расщеплять пищевые волокна, синтезируют витамины и защищают от патогенов.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влияет на микрофлору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микрофлоры изменяется в зависимости от питания, приёма антибиотиков и стресса. Правильный рацион помогает поддерживать баланс полезных бактерий.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микрофлоры в иммунитете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способствуют формированию иммунной защиты, снижая риск воспалений и инфекций кишечника, что важно для общего здоровья организма.
</a:t>
            </a:r>
            <a:endParaRPr lang="en-US" sz="11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приёмов пищи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питаться 4–5 раз в день в одно и то же время. Такой режим способствует лучшему усвоению пищи и поддерживает уровень энергии в течение дня.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полезных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 стоит включать свежие овощи, фрукты, каши, мясо, рыбу и кисломолочные продукты, которые обеспечивают организм необходимыми витаминами и минералами.
</a:t>
            </a:r>
            <a:endParaRPr lang="en-US" sz="146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вредных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снизить потребление газированных напитков, фастфуда, полуфабрикатов, а также уменьшить количество сахара и соли для сохранения здоровья и нормального веса.
</a:t>
            </a:r>
            <a:endParaRPr lang="en-US" sz="136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здорового питания школьника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привычки, поддерживающие пищеварение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завтрак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завтракать в течение часа после пробуждения, чтобы запустить метаболизм и обеспечить организм энергией на первую половину 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без спешки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следует принимать за 2–3 часа до сна, не спешить и тщательно пережёвывать пищу для улучшения пищеварения.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Обеденный перерыв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обед с промежутком в 4–5 часов после завтрака поддерживает стабильный уровень сахара в крови и предотвращает переедание.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Послеобеденный отдых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прогулка или умеренная активность после еды помогает стимулировать пищеварение и снижает нагрузку на желудок.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блюда для школьного возраста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Овсяная каша с яблоками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сытное и питательное блюдо содержит клетчатку, витамины и медленные углеводы, которые обеспечивают долгосрочную энергию и поддерживают работу кишечника.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 с чечевицей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 белком и клетчаткой, способствует насыщению и поддерживает иммунитет благодаря наличию необходимых микроэлементов и витаминов.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Овощное рагу и творожная запеканка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организм витаминами, необходимыми для роста и развития, а также белками для поддержания мышечной массы.
</a:t>
            </a:r>
            <a:endParaRPr lang="en-US" sz="13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для поддержания пищеварения в норме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не менее 1,5 литров воды в сутки, чтобы поддерживать работу пищеварительной системы и облегчать транспорт питательных веществ.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Включать в рацион больше овощей и цельнозерновых продуктов, которые обогащают организм клетчаткой и способствуют нормализации работы кишечника.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не менее одного часа в день помогает улучшить перистальтику кишечника и общий обмен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— залог успешного развития школьника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сбалансированного рациона и забота о пищеварении способствуют гармоничному росту, высокой работоспособности и укреплению здоровья школьников на долгие годы.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2026-05-08T16:10:15Z</dcterms:created>
  <dcterms:modified xsi:type="dcterms:W3CDTF">2026-05-08T16:10:15Z</dcterms:modified>
</cp:coreProperties>
</file>