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Второе условное наклонение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основа, употребление и практические аспекты второго условного наклонения.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лингвистические корни второго условного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условное возникло как развитие модальных форм в английском. Аналоги есть в немецком и русском языках. Используется для выражения нереальных ситуаций, советов и предположений.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второе условное наклонение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условное выражает гипотетические или маловероятные действия в настоящем или будущем времени и противопоставляет их реальной действительности.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подчёркивает нереальность ситуации, позволяя выражать мечты, желания и размышления о невозможном.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фразы, где условие нереально, но приводит к результату, который мог бы наступить при выполнении условия.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второго условного: формула и визуализация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If I studied harder, I would pass the exam. На схеме выделены части: Past Simple после If и would с глаголом в основной части.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формула — If + Past Simple, затем would + инфинитив. Условие занимает первую часть, результат — вторую, подчёркивая гипотезу.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15163"/>
            <a:ext cx="4133400" cy="16351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Первое и второе условные наклонения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времени, вероятности и примерам помогает ясно различить два типа условных предложений.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условное описывает реалистичные ситуации, второе — гипотетические с малой вероятностью реализации.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для второго условного
</a:t>
            </a:r>
            <a:endParaRPr lang="en-US" sz="311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желаний, которые сейчас невозможны или маловероятны (например, If I were rich...).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 рекомендации, особенно со структурой If I were you, когда советчик ставит себя на место другого.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и фантазии о лучшей жизни, которые большинство подростков используют в размышлениях о будущем.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Умозрительные рассуждения о нереальных обстоятельствах и альтернативных вариантах развития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и ключевые слова второго условного
</a:t>
            </a:r>
            <a:endParaRPr lang="en-US" sz="2802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слов-маркеров в строительстве предложений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if, would, could и might сигнализируют о втором условном. После if следует Past Simple, что подчеркивает гипотетичность, а would вводит результат или следствие.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конструкции и их значение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If I were, If you had, would like или could see широко распространены. Их знание помогает правильно распознавать и строить условные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значимость второго условного при обсуждении альтернатив и гипотетических ситуаций.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текстов и речевых образцов, 2024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частота употребления второго условного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условное занимает существенную долю в общей структуре условных предложений, играя роль в анализе возможных исходов.
</a:t>
            </a:r>
            <a:endParaRPr lang="en-US" sz="12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британского и американского английского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британском английском употребление Were после if применяется для всех лиц, что соответствует более формальному стилю.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американском английском допускается was для I/he/she/it в разговорной речи, что хорошо обыкновенно, но не формально.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академическом и официальном письме предпочтительно избегать was, чтобы сохранять нормативность.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в повседневной жизни
</a:t>
            </a:r>
            <a:endParaRPr lang="en-US" sz="2822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возможности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he were stronger, he might join the team — пример грамматической конструкции, описывающей маловероятное, но желаемое изменение ситуации.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желания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had more money, I would travel the world — распространённая фраза для выражения мечтаний о расширении возможностей и жизни без ограничений.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использование Present Simple вместо Past Simple после if, что нарушает грамматическую логику и делает предложение некорректным с точки зрения второго условного.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повторение модального глагола в обеих частях: фраза «If I would go» ошибочна, поскольку would употребляется только в главной части условного предложения.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построении второго условного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модального глагола в главной части: отсутствие would, could или might приводит к неполноте смыслового выражения гипотетической ситуации.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показывает, что около 30% выпускников на экзаменах делают минимум одну из перечисленных ошибок, что снижает качество владения условными конструкциями.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во втором условном
</a:t>
            </a:r>
            <a:endParaRPr lang="en-US" sz="329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модальный глагол в главной части — would, используемый для выражения предположительного результата гипотетического события. Например, "If I knew, I would tell you."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would иногда применяются could или might, чтобы подчеркнуть возможность или предположение: "If she tried, she could succeed" или "If it rained, they might cancel the game."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во втором условном: правила и примеры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допускает исключение if, где глагол с were ставится перед подлежащим: "Were I in your place, I would reconsider." Эта форма придаёт высказыванию формальный оттенок.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широко применяется в письменной речи, официальных документах и ораторских выступлениях для усиления выразительности и подчёркивания гипотетичности.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встречаются у классиков и современных авторов, демонстрируя устойчивую традицию использования инверсии для стилистического 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условное занимает значительную часть среди условных форм и активно используется в учебных материалах и устной речи.
</a:t>
            </a:r>
            <a:endParaRPr lang="en-US" sz="123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школьных учебников и экзаменационных текстов, 2023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использования условных предложений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подтверждает, что второе условное — важный и часто используемый тип, находящийся между первым и третьим по частоте употребления.
</a:t>
            </a:r>
            <a:endParaRPr lang="en-US" sz="1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90709"/>
            <a:ext cx="3856200" cy="13666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глаголов в if-части и главной части для разных лиц с учётом формальности употребления.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употребление were универсально, но в разговорной речи часто встречается was для первого лица.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справочники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спряжения глаголов во втором условном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условное в культуре и литературе
</a:t>
            </a:r>
            <a:endParaRPr lang="en-US" sz="321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Чарльза Диккенса встречаются высказывания второго условного, выражающие сожаления и альтернативные варианты развития событий.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 использовала данное наклонение для передачи мечтаний и умозрительных рассуждений своих героинь о социальных обстоятельствах.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второй условный сохраняет роль стилистического средства для подчёркивания гипотетических сценариев и психологических состояний.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текстов разных эпох демонстрирует разнообразие форм второго условного, отражающее эволюцию языка и культурные особенности.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идиомы со вторым условным
</a:t>
            </a:r>
            <a:endParaRPr lang="en-US" sz="2739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pigs could fly — выражение невозможности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«If pigs could fly» указывает на маловероятность или невозможность события. Этот образный оборот помогает выразить сомнения или насмешку в разговорной речи.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were in your shoes — совет и переносный смысл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«If I were in your shoes» используется для передачи совета или сочувствия, предположения о действиях в чужой ситуации, что помогает установить эмоциональный контакт.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задание: преобразование предложений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Преобразуйте предложение: "He is late" в второй условный, используя форму гипотетического условия и результата.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Измените: "They have no time" на структуру второго условного, отражающую маловероятную ситуацию.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Переделайте: "She knows the answer" так, чтобы отразить гипотетическое предположение с помощью if и модального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и мотивация: второе условное как инструмент самоанализа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условное помогает формулировать личные гипотетические цели и альтернативные пути развития, способствуя развитию навыков стратегического мышления и планирования.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конструкций типа "If I studied harder, I would achieve success" стимулирует саморефлексию и мотивирует к постановке реалистичных долгосрочных задач.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второго условного в обучении английскому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вторым условным расширяет коммуникативные и аналитические способности, обеспечивая гибкость мышления и успех в академической и повседневной языковой практике.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2026-05-07T21:05:50Z</dcterms:created>
  <dcterms:modified xsi:type="dcterms:W3CDTF">2026-05-07T21:05:50Z</dcterms:modified>
</cp:coreProperties>
</file>