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Насекомые — разнообразие и значение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самая многочисленная группа животных на Земле с огромным разнообразием видов.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экологическая роль насекомых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появились около 400 миллионов лет назад, задолго до динозавров. Они обитают на всех континентах, включая Антарктиду, и адаптировались к самым разным условиям среды обитания.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насекомых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насекомого состоит из трёх отделов: головы, груди (торакса) и брюшка, что обеспечивает функциональную специализацию частей.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расположены глаза, усики и ротовой аппарат, обеспечивающие восприятие и питание.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 несёт три пары ног и обычно две пары крыльев, а брюшко содержит внутренние органы и покрыто прочным хитиновым скелетом.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в мире насекомых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среди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Phobaeticus chani достигает до 33 см в длину — один из самых длинных насекомых мира. Его тонкое тело идеально маскируется среди веток и листьев в тропических лесах.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наездники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насекомые, например, наездники, достигают в длину всего 0,2 мм. Их мелкие размеры позволяют им паразитировать на других организмах, играя важную роль в контроле популяций.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и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могут быть ярко окрашены, как бабочки, или иметь камуфляжные цвета, как кузнечики, чтобы защититься от хищников или привлечь партнёров.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и их отличия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(Coleoptera) отличаются твёрдыми надкрыльями, защищающими мягкие крылья под ними.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молевидные (Lepidoptera) имеют покрытые чешуйками крылья и яркие расцветки.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Мухи (Diptera) обладают лишь одной парой крыльев, адаптируясь к быстрому полёту и манёвренности.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Перепончатокрылые (Hymenoptera), включая пчёл и муравьёв, узнаваемы по талии и сложному социальному поведению.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 группам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значительно превосходят другие отряды по числу видов, что подчёркивает их разнообразие и приспособленность.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жуков свидетельствует о их эволюционной успешности среди насекомых.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ФГБНУ ВНИИЗР, 2022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насекомых: стадии развития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метаморфоз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через стадии яйца, личинки, куколки и имаго. Примером служат бабочки, жуки и мухи. Такой цикл даёт возможность личинкам и взрослым особям занимать разные экологические ниши.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метаморфоз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стадии яйца, нимфы и имаго без куколки. Характерен для саранчи и тараканов, личинки которых похожи на взрослых, но мелкие и без крыльев.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отличия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часто сильно отличаются от взрослых форм: по строению тела, поведению и среде обитания, что снижает конкуренцию за ресурсы между стадиями.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и её особенности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Однодневка цветочная живёт всего несколько часов, что позволяет быстро воспроизводить поколение.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муха существует около месяца, успевая размножаться в тёплое время года.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пчёлы живут от 1 до 4 месяцев, тогда как матка может дожить до 5 лет, обеспечивая стабильность семьи.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термиты способны жить до 15 лет, что необычно для насекомых и связано с их социальной организацией.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насекомых в экосистемы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Деструкторы — муравьи, жуки и термиты — разлагают органику, ускоряя круговорот веществ и поддерживая плодородие почв.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— пчёлы, бабочки и шмели — способствуют плодоношению растений, обеспечивая биоразнообразие и урожайность.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насекомых для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насекомые приносят экономическую и медицинскую выгоду в сферах опыления, биологической борьбы и производства продуктов.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важные помощники в сельском хозяйстве, промышленности и медицине.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ФГБНУ ВНИИЗР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сельского хозяйства и способы борьбы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способна за несколько дней уничтожить тысячи гектаров посевов, создавая угрозу продовольственной безопасности. Для борьбы используют инсектициды, биологические методы с применением естественных врагов (энтомофагов), а также агротехнические меры, такие как севооборот и замена культур.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является опасным вредителем картофеля, поражая растение на всех стадиях роста и снижая урожайность. Тля, высасывая соки из культурных растений, ослабляет их, вызывая увядание и снижение плодоношения.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насекомые и их особенности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встречаются крупные насекомые — жук-геркулес достигает 17 см, а бабочки-аматусы имеют декоративные «глазки» на крыльях для защиты.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тропические виды обладают насыщенной окраской, которая служит предупреждением о ядовитости или помогает маскироваться среди растений.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насекомые, как муравьи-бульдоги, имеют сильный укус и крепкую броню, что снижает риск быть съеденными хищниками.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тропические муравьи строят сложные муравейники-«деревянные башни», демонстрируя организованное сообщество и адаптацию к среде.
</a:t>
            </a:r>
            <a:endParaRPr lang="en-US" sz="7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как переносчики заболеваний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насекомые-переносчики болезней и масштабы заражения. Переносимые ими болезни представляют серьёзную угрозу здоровью, особенно в тропических регионах.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показывают необходимость контроля насекомых для предотвращения массовых эпидемий и снижения заболеваемости.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защитные приспособления насекомых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Бабочка-совка и обман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«глазки» на крыльях отпугивают птиц, создавая иллюзию присутствия крупного хищника и тем самым повышая шансы выживания бабочки.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— мастер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насекомое поразительно напоминает тонкие веточки или листья, благодаря чему остаётся практически незаметным для хищников в естественной среде обитания.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Жук-бомбардир — химический защитник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нападении жук выпускает из задней части тела горячую жидкость с резким запахом, отгоняя врагов и защищая себя от угрозы.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Коллекционирование и изучение насекомых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коллекции служат основой для изучения морфологии и биологического разнообразия насекомых, способствуя систематике и сохранению видов.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музеи в Москве, Лондоне и Токио хранят сотни тысяч образцов, предоставляя исследователям и студентам уникальные материалы для работы.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Коллекционерам необходимы навыки правильного сбора, подготовки, хранения и точного определения насекомых по внешним признакам, что позволяет создавать качественные научные коллекции.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Насекомые-рекордсмены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быстрое насекомое — стрекоза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способны развивать скорость до 56 км/ч в полёте, что делает их одними из самых быстрых представителей насекомых в мире.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с крупнейшим размахом крыльев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павлиний глаз атлас обладает размахом крыльев до 30 см, что позволяет ей выглядеть впечатляюще и отпугивать хищников своим видом.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громкий голос — цикада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Цикады могут издавать звуки до 120 децибел, используя их для общения внутри популяции, что сравнимо с громкостью работающего бензопилы.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виды и охрана насекомых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охраны применяются меры: создание заповедников, разведение в неволе и выпуск в природу, а также законодательные запреты на сбор и торговлю редкими видами.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виды, такие как аполлон, жук-олень и махаон, внесены в Красную книгу из-за угрозы исчезновения, вызванной браконьерством и утратой среды обитания.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риска включают разрушение экосистем, химическое загрязнение и конкуренцию с инвазивными видами, что снижает популяции редких насекомых.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насекомых по континентам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 Амазонии и Юго-Восточной Азии отличаются наибольшим биоразнообразием и плотностью насекомых.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связано с благоприятным климатом и сложными экосистемами, обогащающими фауну южного полушария.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исследования, 2021 год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исследования и открытия последних лет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«муравьёв-суперсолдат»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позволили исследовать создание специализированных боевых особей среди муравьёв, раскрывая механизмы развития и социальной организации.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Жук-диабло — источник вдохновения для инженеров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жук обладает чрезвычайно прочным экзоскелетом, который изучают учёные для создания новых материалов с высокой прочностью и легкостью.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Биомиметика и роботы-дроны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разрабатывают роботов, повторяющих строение крыльев бабочек, что открывает новые возможности в создании манёвренных и эффективных летательных аппаратов.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Насекомые: фундамент природы и инноваций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основа экосистем и важный ресурс для науки, медицины и сельского хозяйства. Их сохранение критично для устойчивого будущего планеты и развития технологий.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2026-05-09T11:08:23Z</dcterms:created>
  <dcterms:modified xsi:type="dcterms:W3CDTF">2026-05-09T11:08:23Z</dcterms:modified>
</cp:coreProperties>
</file>