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внеядерную наследственность: понятие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Внеядерная наследственность — передача генетической информации вне ядра клетки, важная для биологии и медицины.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учёные обнаружили, что генетическая информация может передаваться вне ядра клетки, что изменило классические представления о наследовании.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концепции внеядерной наследственности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содержат ДНК в ядре, митохондриях и пластидах — каждая с собственной генетической информацией и функциями.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пластиды обладают автономными кольцевыми молекулами ДНК, обеспечивающими синтез части белков и независимость от ядерного генома.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организация ДНК в этих органеллах существенно отличаются от ядерных, что обусловливает особенности их наследования и регуляции.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клетки: ядро и органеллы
</a:t>
            </a:r>
            <a:endParaRPr lang="en-US" sz="26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внеядерной наследственности
</a:t>
            </a:r>
            <a:endParaRPr lang="en-US" sz="248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наследственность: материнская линия
</a:t>
            </a:r>
            <a:pPr algn="ctr" indent="0" marL="0">
              <a:lnSpc>
                <a:spcPct val="100000"/>
              </a:lnSpc>
              <a:buNone/>
            </a:pPr>
            <a:r>
              <a:rPr lang="en-US" sz="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митохондрий передаются преимущественно от матери. Этот тип наследования влияет на энергетический обмен и связан с некоторыми наследственными заболеваниями.
</a:t>
            </a:r>
            <a:endParaRPr lang="en-US" sz="111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Пластидная наследственность у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несут гены, влияющие на фотосинтез и окраску растений. Обычно наследуются материнской линией, но возможны исключения с двусторонним наследованием.
</a:t>
            </a:r>
            <a:endParaRPr lang="en-US" sz="125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Плазмидная наследственность у прокариот
</a:t>
            </a:r>
            <a:pPr algn="ctr" indent="0" marL="0">
              <a:lnSpc>
                <a:spcPct val="100000"/>
              </a:lnSpc>
              <a:buNone/>
            </a:pPr>
            <a:r>
              <a:rPr lang="en-US" sz="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 — небольшие кольцевые ДНК у бактерий, которые обеспечивают адаптацию и устойчивость к внешним факторам, включая антибиотики.
</a:t>
            </a:r>
            <a:endParaRPr lang="en-US" sz="12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ядерная и внеядерная наследственность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наследование обусловлено генетическим материалом обоих родителей.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Внеядерное наследование преимущественно материнское с ограниченной рекомбинацией, влияющей на признаки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
</a:t>
            </a:r>
            <a:pPr algn="ctr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генов содержится в мтДНК человека, обеспечивая функции дыхательной цепи и клеточного энергетического обмена.
</a:t>
            </a:r>
            <a:endParaRPr lang="en-US" sz="578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мтДНК контролирует ключевые биохимические процессы, передаётся по материнской линии без смешения с ядерным геномом.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человека, 2022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Пластидная ДНК кодирует белки, участвующие в фотосинтезе, что критично для энергетического обмена растений.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Пластидная ДНК: значение для растений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окраску листьев проявляется через генетические вариации в пластидном геноме, создавая разнообразие фенотипов.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обеспечивают устойчивость растений к внешним стрессам, включая вредителей и патогены, через специфические гены.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Унаследование пластид обычно происходит по материнской линии, но в некоторых случаях возможно двунаправленное наследование.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митохондриальные заболевания включают MELAS, синдром Кернса–Сейра и синдром Пирсона, с разной клинической картиной.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мтДНК вызывают наследственную оптическую нейропатию Лебера, приводящую к прогрессирующей потере зрения.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выраженности симптомов зависит от соотношения мутантных и нормальных митохондрий внутри клетки — гетероплазмии.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внеядерных мутаций у человека
</a:t>
            </a:r>
            <a:endParaRPr lang="en-US" sz="31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цитоплазматической наследственности у растений
</a:t>
            </a:r>
            <a:endParaRPr lang="en-US" sz="2241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лепестков у герани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лепестков герани определяется наследованием пластидной ДНК по материнской линии, что приводит к пёстрому окрашиванию и уникальности каждого растения.
</a:t>
            </a:r>
            <a:endParaRPr lang="en-US" sz="1198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мужская стерильность кукурузы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митохондриальной ДНК вызывают мужскую стерильность, что используется в селекции для создания гибридных культур с высокой продуктивностью.
</a:t>
            </a:r>
            <a:endParaRPr lang="en-US" sz="1196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нарушения хлоропластов на 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хлоропластной ДНК вызывает пестролистность и снижает жизнеспособность растений, отражая функциональную значимость пластид.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3036" y="1479875"/>
            <a:ext cx="4412028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мтДНК, пластидной ДНК и плазмид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трёх типов внеядерной наследственности с учётом структуры, размера, способов передачи и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внеядерной ДНК обладает уникальным строением и наследованием, соответствующим его биологической роли.
</a:t>
            </a:r>
            <a:endParaRPr lang="en-US" sz="137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Федеральный институт развития образования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Гетероплазмия представляет собой наличие одновременно нормальных и мутантных копий митохондриальной ДНК в одной клетке, что отражает генетическое разнообразие внутри органелл.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Гетероплазмия: определение и биологическое значение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мутантных и нормальных митохондрий определяет тяжесть проявлений митохондриальных заболеваний и их клиническую вариабельность.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клеточных делений изменяется пропорция этих копий, что приводит к разнообразию симптомов даже у родственников с одинаковыми мутациями.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митохондрий потомству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механизма наследования митохондрий, основанная на эмбриональных исследованиях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генетики пластид позволяет формировать линии растений с цитоплазматической мужской стерильностью, что значительно облегчает получение гибридных семян.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пластидной наследственности в агрономии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Пластидная наследственность контролирует окраску листьев и цветков, что важно для селекции декоративных и культурных растений.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пластид влияют на устойчивость растений к гербицидам и вредителям, повышая безопасность и эффективность агротехнических мероприятий.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Пластидные вариации способствуют улучшению продуктивности урожая и адаптации растений к различным экологическим условиям.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 — это небольшие кольцевые ДНК, которые содержат гены, отвечающие за устойчивость бактерий к антибиотикам и уникальные ферментативные свойства.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передаваться горизонтально между бактериями, что ускоряет адаптацию и эволюцию микробных сообществ в меняющихся условиях.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плазмиды широко применяются как инструменты для генного редактирования и создания рекомбинантных белков.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Плазмиды: внеядерные наследственные элементы у бактерий
</a:t>
            </a:r>
            <a:endParaRPr lang="en-US" sz="26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доказательства внеядерной наследственности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ночной красавице (Mirabilis jalapa) наследование окраски листьев происходит исключительно по материнской линии, демонстрируя пример цитоплазматического контроля признаков.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дрожжами и кукурузой подтвердили, что внеядерные факторы цитоплазмы могут влиять на появление мужской стерильности и другие фенотипические проявления.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миллиард лет
</a:t>
            </a:r>
            <a:pPr algn="ctr" indent="0" marL="0">
              <a:lnSpc>
                <a:spcPct val="100000"/>
              </a:lnSpc>
              <a:buNone/>
            </a:pPr>
            <a:r>
              <a:rPr lang="en-US" sz="2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возник эндосимбиотический процесс, который стал основой для появления митохондрий и пластид, изменивший эволюцию эукариот.
</a:t>
            </a:r>
            <a:endParaRPr lang="en-US" sz="499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 растений и водорослей послужил фундаментом для развития сложных клеточных функций и разнообразия видов.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эволюционной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внеядерной наследственности на генетические заболевания
</a:t>
            </a:r>
            <a:endParaRPr lang="en-US" sz="1966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Миопатии и нейропатии, связанные с мутациями мтДНК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митохондриальной ДНК вызывают ряд заболеваний, включая различные миопатии и наследственную оптическую нейропатию Лебера. Проявления зависят от уровня гетероплазмии и могут затрагивать мышечную и нервную системы.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митохондриальных болезней и их диагностические сложности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оценкам, приблизительно один из 5000 новорождённых страдает митохондриальной патологией. Диагностика осложняется мультисистемным характером симптомов и вариабельностью проявлений.
</a:t>
            </a:r>
            <a:endParaRPr lang="en-US" sz="13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распространённых митохондриальных заболеваний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наиболее часто регистрируются в Европе и Азии, что связано с особенностями генетического фонда популяций этих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показывают значительную региональную вариабельность, отражающую исторические и демографические особенности.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центр митохондриальной медицины, 2022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(ПЦР) позволяет быстро и точно анализировать мутации в митохондриальной и пластидной ДНК.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внеядерной наследственности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геномов органелл предоставляет детальную информацию о структуре и вариациях внеядерного генетического материала.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Цитогенетические методы и электронная микроскопия используются для изучения структуры и количества органелл в клетках.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маркеры внеядерных элементов применяются в популяционных исследованиях для анализа наследственных связей и эволюционных процессов.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Внеядерная наследственность: новые горизонты в биологии и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внеядерной наследственности открывает перспективы для терапии наследственных заболеваний, совершенствования селекции и биотехнологических разработок, расширяя понимание адаптации и эволюции организмов.
</a:t>
            </a:r>
            <a:endParaRPr lang="en-US" sz="32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2026-05-10T01:00:30Z</dcterms:created>
  <dcterms:modified xsi:type="dcterms:W3CDTF">2026-05-10T01:00:30Z</dcterms:modified>
</cp:coreProperties>
</file>