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вещества. Нуклеиновые кислоты как основа наследственности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хранят и передают программу жизни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в составе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 — особые биополимеры, без которых невозможны наследственность, рост и работа клетки. Их изучение помогает понять, как химическое строение молекул определяет свойства живых организмов и передачу признаков между поколениями.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нуклеотида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остаток фосфорной кислоты, пентозу и азотистое основание. Именно их сочетание делает нуклеотиды строительными блоками ДНК и РНК, обеспечивая разнообразие и специфичность этих молекул.
</a:t>
            </a:r>
            <a:endParaRPr lang="en-US" sz="124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компонент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ДНК содержится дезоксирибоза, а в составе РНК — рибоза. Различие в одном атоме кислорода влияет на устойчивость молекул и связано с их разными биологическими функциями.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делятся на пурины и пиримидины. К пуринам относятся аденин и гуанин, а к пиримидинам — цитозин, тимин и урацил, что важно для спаривания оснований.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определяет, какая информация будет записана в молекуле. Благодаря этому нуклеиновые кислоты могут хранить, передавать и реализовывать генетическую программу клетки.
</a:t>
            </a:r>
            <a:endParaRPr lang="en-US" sz="1289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 как 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соединяются в длинные цепи, образуя полинуклеотиды. Такая организация лежит в основе всех свойств нуклеиновых кислот и объясняет их роль в наследственности.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различия в строении связаны с функциями молекул.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более устойчива и подходит для хранения информации, а РНК удобна для её считывания и использования в синтезе белка.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53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ДНК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имеет форму двойной спирали, которая обеспечивает компактность и устойчивость. Такая пространственная организация стала одним из важнейших открытий молекулярной биологии и объясняет надёжность хранения наследственной информации.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Антипараллельность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 ДНК расположены антипараллельно, то есть направлены в противоположные стороны. Это положение необходимо для точного взаимодействия оснований и правильного копирования молекулы при делении клетки.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соединяется с тимином, а гуанин — с цитозином. Водородные связи между комплементарными основаниями удерживают цепи вместе и делают возможным точное воспроизведение последовательности нуклеотидов.
</a:t>
            </a:r>
            <a:endParaRPr lang="en-US" sz="883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обеспечивает одновременно прочность и возможность расхождения цепей. Поэтому ДНК может служить стабильным хранилищем информации и матрицей для её точного удвоения.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на диаграмме отражают парность оснований в двух цепях ДНК и делают состав молекулы закономерным.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А и Т, Г и Ц подтверждает комплементарное строение ДНК и помогает понять механизм её точного копирования.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и правило Чаргаффа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в клетке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молекула
</a:t>
            </a:r>
            <a:pPr algn="ctr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очень протяжённа, поэтому в клетке она не может находиться в расправленном виде. Компактная упаковка позволяет разместить генетический материал в ограниченном объёме и сохранить его целостность.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гистонами
</a:t>
            </a:r>
            <a:pPr algn="ctr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ДНК наматывается на белки-гистоны, образуя нуклеосомы. Это первый уровень организации хроматина, который упорядочивает молекулу и делает её более защищённой от повреждений.
</a:t>
            </a:r>
            <a:endParaRPr lang="en-US" sz="1282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и хромосомы
</a:t>
            </a:r>
            <a:pPr algn="ctr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Нуклеосомы объединяются в хроматин, а при делении клетки уплотняются в хромосомы. Такое изменение степени спирализации помогает точно распределить наследственный материал между дочерними клетками.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доступность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выполняет двойную задачу: охраняет генетическую информацию и одновременно оставляет нужные участки доступными для считывания. Поэтому клетка может сохранять стабильность и быстро отвечать на изменения.
</a:t>
            </a:r>
            <a:endParaRPr lang="en-US" sz="12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передаётся наследственная информация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гена к белку в 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перед делением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должна быть удвоена, чтобы каждая дочерняя клетка получила полный набор наследственной информации. Без этого невозможно точное сохранение генетической программы организма.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для 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двух цепей ДНК служит шаблоном для построения новой комплементарной цепи. Такой принцип матричного синтеза делает процесс репликации особенно точным и биологически надёжным.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репликации участвуют специальные ферменты, прежде всего ДНК-полимераза. Она присоединяет нуклеотиды в соответствии с правилом комплементарности и контролирует высокую точность копирования.
</a:t>
            </a:r>
            <a:endParaRPr lang="en-US" sz="1253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лежит в основе роста, обновления тканей и передачи наследственной информации при делении клеток. Благодаря ей организм сохраняет преемственность своих признаков.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РНК и их функции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
</a:t>
            </a:r>
            <a:pPr algn="ctr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Матриксная РНК переносит информацию от ДНК к рибосомам. Она служит временной копией гена и задаёт последовательность аминокислот в будущей белковой молекуле.
</a:t>
            </a:r>
            <a:endParaRPr lang="en-US" sz="986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доставляет аминокислоты к месту синтеза белка. Её антикодон распознаёт кодон мРНК, благодаря чему нужная аминокислота включается в полипептидную цепь.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
</a:t>
            </a:r>
            <a:pPr algn="ctr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входит в состав рибосом и обеспечивает их работу. Она создаёт основу для взаимодействия мРНК и тРНК и участвует в сборке белка.
</a:t>
            </a:r>
            <a:endParaRPr lang="en-US" sz="10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основных типов РНК по строению и функциям в клетке.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мРНК, тРНК и рРНК различаются строением, но совместно обеспечивают синтез белка и реализацию наследственной информации.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РНК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записана триплетами нуклеотидов, которые называют кодонами. Каждый кодон задаёт либо одну аминокислоту, либо служит сигналом начала или завершения синтеза белка.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живых организмов генетический код почти одинаков, поэтому смысл кодонов сохраняется от бактерий до человека. Это делает передачу наследственной информации надёжной и совместимой.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аминокислота может кодироваться несколькими разными триплетами. Такая избыточность уменьшает вероятность опасных последствий отдельных изменений в последовательности нуклеотидов.
</a:t>
            </a:r>
            <a:endParaRPr lang="en-US" sz="1371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конкретный кодон обозначает только один смысл, то есть определённую аминокислоту или стоп-сигнал. Благодаря этому рибосома точно собирает белковую цепь по матрице мРНК.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молекулы построены по общему принципу, но различаются сахаром и одним из азотистых оснований, что связано с их разными биологическими задачами.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состава подчёркивает родство ДНК и РНК, а различия в сахарах и основаниях объясняют их разные функции.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нуклеотидов ДНК и РНК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нуклеиновых кислот для живых организмов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сохраняет наследственную информацию в стабильной форме и передаёт её из поколения в поколение. Именно в последовательности нуклеотидов записана программа развития организма и синтеза белков.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считывает информацию с ДНК и помогает воплотить её в конкретные белки. Через белки формируются свойства клеток, работа ферментов и многие внешние и внутренние признаки.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копируется, чтобы каждая дочерняя клетка получила полный набор генетической информации. Это необходимо для роста, обновления тканей и восстановления повреждений.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нуклеиновых кислотах создают наследственную изменчивость, а значит, дают материал для эволюции. Без этих молекул невозможны ни устойчивость, ни развитие живых систем.
</a:t>
            </a:r>
            <a:endParaRPr lang="en-US" sz="14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информации от участка ДНК к проявлению свойства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изменения в нуклеиновых кислотах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изменение последовательности нуклеотидов в ДНК. Оно может затрагивать один нуклеотид, участок гена или более крупный фрагмент хромосомы.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возникают при ошибках копирования ДНК или под действием мутагенов. К ним относят ультрафиолетовое и ионизирующее излучение, а также некоторые химические вещества.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нейтральными, вредными и полезными. Их эффект зависит от того, какой участок ДНК изменён и как это отражается на структуре белка.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наследственную изменчивость, без которой невозможны отбор и эволюционные изменения. Поэтому они важны не только для отдельного организма, но и для вида в целом.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в медицине и биотехнологии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биологический паспорт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небольшого образца ткани можно получить профиль ДНК и использовать его для установления родства или идентификации личности. Такой же анализ помогает выявлять наследственные нарушения ещё до появления выраженных симптомов. В лаборатории это выглядит как серия пробирок, реагентов и точных измерений.
</a:t>
            </a:r>
            <a:endParaRPr lang="en-US" sz="1145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 индикатор работы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РНК показывают, какие гены активны в данный момент, а значит, позволяют судить о состоянии клетки. Это особенно важно в исследованиях развития, опухолей и действия лекарств. На схеме уместно показать молекулу ДНК рядом с пробирками и медицинскими символами.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на основе нуклеиновых кислот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биотехнология использует ДНК и РНК в диагностике, создании вакцин и разработке методов генной инженерии. Эти подходы уже изменили медицину, сделав её более точной и адресной. Их общий принцип — читать, сравнивать и изменять генетическую информацию.
</a:t>
            </a:r>
            <a:endParaRPr lang="en-US" sz="11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работают не изолированно: их функции связаны между собой и проявляются на уровне клетки, организма и наследования.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связано с наследственностью и синтезом белка, но остальные функции дополняют их и делают систему жизненно необходимой.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нуклеиновые кислоты важны для 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самых важных положений темы поможет быстро восстановить общую логику строения и функций нуклеиновых кислот.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 напрямую связаны с функциями: именно поэтому ДНК и РНК выполняют разные, но взаимодополняющие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для 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 — язык наследственности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программу, РНК помогает её прочитать и реализовать, а белки воплощают её в признаках организма. Именно поэтому нуклеиновые кислоты называют универсальным кодом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2026-06-01T14:07:43Z</dcterms:created>
  <dcterms:modified xsi:type="dcterms:W3CDTF">2026-06-01T14:07:43Z</dcterms:modified>
</cp:coreProperties>
</file>