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image" Target="../media/image-5-17.png"/><Relationship Id="rId18" Type="http://schemas.openxmlformats.org/officeDocument/2006/relationships/image" Target="../media/image-5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гуморальная регуляция пищеварения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системы управляют пищеварением согласованно: быстро и точно.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670" y="0"/>
            <a:ext cx="573285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пищеварению нужна регуляция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проходит через разные отделы, и каждому из них нужны свои условия. Организм меняет состав соков, кислотность и сокращения мышц вовремя, чтобы пища переваривалась быстрее и лучше усваивалась.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пищеварения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передаёт информацию по нервным волокнам в виде импульсов. Она включается почти сразу после раздражения рецепторов и быстро меняет работу органов пищеварения.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нервной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процессе участвуют головной мозг, вегетативная нервная система и нервные сплетения стенок пищеварительного тракта. Они координируют ответы разных органов без задержки.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пищеварения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импульсы запускают слюноотделение, усиливают сокращения желудка и помогают продвигать пищу дальше. Такие реакции особенно заметны при виде, запахе или вкусе еды.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настройка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удобна тем, что быстро подстраивает работу органов под ситуацию. Это позволяет организму реагировать на поступление пищи именно тогда, когда это необходимо.
</a:t>
            </a:r>
            <a:endParaRPr lang="en-US" sz="10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пищеварения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жидкие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идёт с помощью веществ, которые переносятся кровью и тканевой жидкостью. В пищеварении важнее всего гормоны, выделяемые клетками желудка, кишечника и поджелудочной железы.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Медленнее, но дольше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регуляция развивается не так быстро, как нервная, зато её действие сохраняется дольше. Поэтому она поддерживает нужный режим работы органов после начала пищеварения.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гормоны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ключевым гормонам относятся гастрин, секретин и холецистокинин. Каждый из них влияет на свой отдел пищеварительной системы и помогает ему работать в нужный момент.
</a:t>
            </a:r>
            <a:endParaRPr lang="en-US" sz="1048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переваривания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Гуморальные сигналы помогают организму не только включать секрецию соков, но и сохранять её столько, сколько требуется. Это особенно важно при переваривании сложной пищи.
</a:t>
            </a:r>
            <a:endParaRPr lang="en-US" sz="10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66063" y="2380727"/>
            <a:ext cx="204900" cy="163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9113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502451" y="2362487"/>
            <a:ext cx="175350" cy="2004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45551" y="2362487"/>
            <a:ext cx="200400" cy="2004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Органы, участвующие в управлении пищеварением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во рту, желудке и кишечнике улавливают вкус, растяжение и состав пищи. Именно с них начинается передача информации о том, что и как нужно изменить.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волокна передают сигналы в центральную нервную систему и обратно. Благодаря им органы пищеварения получают быстрые команды и реагируют почти без задержки.
</a:t>
            </a:r>
            <a:endParaRPr lang="en-US" sz="835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Блуждающий нерв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Блуждающий нерв особенно важен, потому что связан с работой многих внутренних органов. Он помогает согласовывать действия желудка, кишечника и других частей системы.
</a:t>
            </a:r>
            <a:endParaRPr lang="en-US" sz="835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секреции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железы, желудок и поджелудочная железа выделяют пищеварительные соки. Их работа зависит от того, какие сигналы поступили и на каком этапе находится пищеварение.
</a:t>
            </a:r>
            <a:endParaRPr lang="en-US" sz="835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 желчный пузырь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образует желчь, а желчный пузырь накапливает и отдаёт её в нужный момент. Вместе они помогают переваривать жиры и поддерживают работу кишечника.
</a:t>
            </a:r>
            <a:endParaRPr lang="en-US" sz="80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гуморальная регуляция: сравнение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оба способа нужны организму, но работают по-разному и дополняют друг друга.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быстрее, а гуморальная дольше поддерживает процесс. Вместе они обеспечивают точную и устойчивую работу пищеварения.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темы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нервного пищеварительного рефлекса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сигнала от рецепторов к органам пищеварения.
</a:t>
            </a:r>
            <a:endParaRPr lang="en-US" sz="11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Слюноотделение как первый пример регуляции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37900" y="188692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до еды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виде, запахе и вкусе пищи слюнные железы начинают работать ещё до жевания. Это помогает организму заранее подготовить рот к приёму пищи.
</a:t>
            </a:r>
            <a:endParaRPr lang="en-US" sz="1103" dirty="0"/>
          </a:p>
        </p:txBody>
      </p:sp>
      <p:sp>
        <p:nvSpPr>
          <p:cNvPr id="11" name="Text 3"/>
          <p:cNvSpPr txBox="1"/>
          <p:nvPr/>
        </p:nvSpPr>
        <p:spPr>
          <a:xfrm>
            <a:off x="320926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переваривания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слюне есть фермент амилаза, который начинает расщеплять крахмал уже в полости рта. Так пищеварение запускается раньше, чем пища попадёт в желудок.
</a:t>
            </a:r>
            <a:endParaRPr lang="en-US" sz="1103" dirty="0"/>
          </a:p>
        </p:txBody>
      </p:sp>
      <p:sp>
        <p:nvSpPr>
          <p:cNvPr id="12" name="Text 4"/>
          <p:cNvSpPr txBox="1"/>
          <p:nvPr/>
        </p:nvSpPr>
        <p:spPr>
          <a:xfrm>
            <a:off x="608061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пищевого комка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увлажняет пищу, облегчает глотание и делает пищевой комок более удобным для дальнейшего движения по пищеварительному тракту. Это особенно важно на самом первом этапе.
</a:t>
            </a:r>
            <a:endParaRPr lang="en-US" sz="110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работы желудка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к началу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пища поступает в желудок, нервные импульсы усиливают выделение желудочного сока. Организм заранее готовит условия для переваривания, не теряя времени.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желудочном соке есть соляная кислота, которая помогает уничтожать часть микробов и создаёт среду для работы ферментов, расщепляющих белки.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гормонами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начала пищеварения секрецию продолжает гормон гастрин. Он поддерживает выработку желудочного сока, чтобы пища переваривалась достаточно долго и последовательно.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Перемешивание и продвижение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Стенки желудка сокращаются и перемешивают содержимое, превращая его в более однородную массу. Затем пища постепенно продвигается дальше в кишечник.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26658"/>
            <a:ext cx="5253300" cy="14678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гормоны пищеварения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образуются пищеварительные гормоны и как они помогают разным отделам системы.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гормон действует на свой отдел и в нужный момент. Благодаря этому пищеварение идёт последовательно и согласованно.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школьной биологии по теме регуляции пищеварения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кишечник управляет пищеварением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химуса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тонкий кишечник попадает пища, уже частично обработанная в желудке. Ее состав, кислотность и объем воспринимаются чувствительными клетками слизистой оболочки.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от рецепторов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передают информацию в местные нервные сети и запускают короткие рефлексы. Это помогает быстро подстроить работу кишечника под содержимое.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гормонов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 клетки кишечника выделяют гормоны, которые усиливают секрецию соков и регулируют сокращения мышц. Управление становится более длительным и точным.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Переваривание и всасывание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кишечника лучше перемешивается, ферменты завершают расщепление веществ, а затем питательные вещества всасываются через стенку кишечника в кровь и лимфу.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работают разные сигналы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как управление пищеварением меняется по ходу приема пищи и после него. Это позволяет органам отвечать именно тогда, когда это нужно.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сигналы важнее до еды и в начале приема пищи, а гормоны сильнее поддерживают работу органов после еды.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школьного курса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и печень в регуляции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выделяет сок с ферментами, которые помогают расщеплять белки, жиры и углеводы. Ее работа усиливается сигналами, поступающими из кишечника после попадания пищи.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 желчь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образует желчь, необходимую для переваривания жиров. Она не накапливается в печени, а временно хранится в желчном пузыре до момента, когда пища попадет в кишечник.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настройка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Секретин и холецистокинин подают органам точные команды. Первый помогает выделять более щелочной сок, а второй усиливает выброс ферментов и выход желчи.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такой согласованной работе жиры расщепляются лучше, а условия в кишечнике становятся удобными для действия ферментов и дальнейшего всасывания питательных веществ.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через систему управления пищеварением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согласованную работу нервной и гуморальной регуляции на разных этапах пищеварения.
</a:t>
            </a:r>
            <a:endParaRPr lang="en-US" sz="11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организм не тратит лишние ферменты и кислоту: он включает их только тогда, когда это действительно нужно.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нервной и гуморальной регуляции по материалам школьного курса биологии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управления пищеварением работают вместе, чтобы реагировать быстро и поддерживать эффект дольше.
</a:t>
            </a:r>
            <a:endParaRPr lang="en-US" sz="20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9510" y="1318200"/>
            <a:ext cx="7344981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регуляции и их признаки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сбои в разных звеньях управления отражаются на работе пищеварительной системы.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сбой нарушает всю цепочку: от выделения слюны до работы желудка, кишечника и пищеварительных желез.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«Регуляция пищеварения»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длительность действия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импульсы идут по нервам очень быстро, а гормоны разносятся кровью и действуют дольше. Поэтому оба механизма дополняют друг друга.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нужна для немедленного ответа, а гуморальная — для продолжительной настройки пищеварения после приема пищи.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школьного курса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1836742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7722" y="3151554"/>
            <a:ext cx="254475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50641" y="1836742"/>
            <a:ext cx="296887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50641" y="3151554"/>
            <a:ext cx="296887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образом жизни школьника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завтрак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прием пищи запускает пищеварительные рефлексы и помогает желудку и кишечнику начать работу вовремя. Без завтрака организм дольше остается без энергии и хуже настраивает пищеварение.
</a:t>
            </a:r>
            <a:endParaRPr lang="en-US" sz="979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смачиванию пищи и нормальному продвижению содержимого по кишечнику. Если пить слишком мало, пищеварительным сокам сложнее выполнять свою работу эффективно.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пережевывание облегчает работу желудка, потому что пища уже на входе становится мягче и лучше смешивается со слюной. Это снижает нагрузку на весь пищеварительный тракт.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стресса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спешка и сильное волнение мешают согласованной работе нервной и гуморальной регуляции. Из-за этого может ухудшаться аппетит, слюноотделение и переваривание пищи.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по теме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старт пищеварения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видит или чувствует запах еды, нервная система быстро подает сигнал органам пищеварения. Слюнные железы, желудок и кишечник начинают готовиться заранее, чтобы пища не задерживалась и сразу попадала в нужные условия для переваривания.
</a:t>
            </a:r>
            <a:endParaRPr lang="en-US" sz="1029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настройка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начала еды на сцену выходят гормоны. Они разносятся кровью и дольше поддерживают работу желудка, поджелудочной железы, печени и кишечника, чтобы ферменты и соки выделялись в нужном количестве и в нужное время.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без потерь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и гуморальные сигналы не конкурируют, а дополняют друг друга. Благодаря этому пищеварение идет последовательно: от рта до тонкого кишечника, с точной настройкой всех этапов и без лишних затрат энергии.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системы — один результат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гуморальная регуляция работают вместе: одна запускает быстрые ответы, другая поддерживает их дольше. Благодаря этому пищеварение идет точно, вовремя и без лишних потерь.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2026-06-01T13:44:50Z</dcterms:created>
  <dcterms:modified xsi:type="dcterms:W3CDTF">2026-06-01T13:44:50Z</dcterms:modified>
</cp:coreProperties>
</file>