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1693" y="-1"/>
            <a:ext cx="4148955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6880" y="1572897"/>
            <a:ext cx="4077519" cy="17799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 кто? Всё вокруг нас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различать живое и неживое вокруг себя.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46880" y="3477723"/>
            <a:ext cx="4077520" cy="255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672" y="-1"/>
            <a:ext cx="415900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35745" y="1321170"/>
            <a:ext cx="4077519" cy="250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нас окружает каждый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Вокруг нас есть живые существа и неживые предметы. Мы видим их дома, в школе, во дворе и в природе. На уроке научимся быстро различать их по вопросам «кто?» и «что?».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Кто? — про живых существ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90969" y="1895325"/>
            <a:ext cx="200917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
</a:t>
            </a:r>
            <a:pPr algn="l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вопрос «кто?» отвечают люди: мама, ученик, учитель, врач. Это удобно запомнить, потому что человек всегда относится к живому миру.
</a:t>
            </a:r>
            <a:endParaRPr lang="en-US" sz="1085" dirty="0"/>
          </a:p>
        </p:txBody>
      </p:sp>
      <p:sp>
        <p:nvSpPr>
          <p:cNvPr id="11" name="Text 3"/>
          <p:cNvSpPr txBox="1"/>
          <p:nvPr/>
        </p:nvSpPr>
        <p:spPr>
          <a:xfrm>
            <a:off x="3621277" y="1895325"/>
            <a:ext cx="200917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
</a:t>
            </a:r>
            <a:pPr algn="l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Тоже на «кто?» отвечают кошка, собака, воробей, медведь. Животные живут, дышат и двигаются, поэтому мы относим их к живым существам.
</a:t>
            </a:r>
            <a:endParaRPr lang="en-US" sz="1085" dirty="0"/>
          </a:p>
        </p:txBody>
      </p:sp>
      <p:sp>
        <p:nvSpPr>
          <p:cNvPr id="12" name="Text 4"/>
          <p:cNvSpPr txBox="1"/>
          <p:nvPr/>
        </p:nvSpPr>
        <p:spPr>
          <a:xfrm>
            <a:off x="6679218" y="1895325"/>
            <a:ext cx="200917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называет того, кто может расти, двигаться и нуждается в заботе, обычно подходит вопрос «кто?». Так легче не перепутать ответ.
</a:t>
            </a:r>
            <a:endParaRPr lang="en-US" sz="1085" dirty="0"/>
          </a:p>
        </p:txBody>
      </p:sp>
      <p:sp>
        <p:nvSpPr>
          <p:cNvPr id="13" name="Text 5"/>
          <p:cNvSpPr txBox="1"/>
          <p:nvPr/>
        </p:nvSpPr>
        <p:spPr>
          <a:xfrm>
            <a:off x="2130209" y="3354975"/>
            <a:ext cx="200917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ориентир
</a:t>
            </a:r>
            <a:pPr algn="l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слово «кто?» часто связано с тем, кто делает действие: ученик читает, кот спит, учитель объясняет. Значит, речь идёт о живом существе.
</a:t>
            </a:r>
            <a:endParaRPr lang="en-US" sz="1085" dirty="0"/>
          </a:p>
        </p:txBody>
      </p:sp>
      <p:sp>
        <p:nvSpPr>
          <p:cNvPr id="14" name="Text 6"/>
          <p:cNvSpPr txBox="1"/>
          <p:nvPr/>
        </p:nvSpPr>
        <p:spPr>
          <a:xfrm>
            <a:off x="5160517" y="3354975"/>
            <a:ext cx="200917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 картинке
</a:t>
            </a:r>
            <a:pPr algn="l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рядом есть рисунок, посмотри внимательно: человек или животное помогут выбрать вопрос «кто?». Это очень полезно в первых школьных заданиях.
</a:t>
            </a:r>
            <a:endParaRPr lang="en-US" sz="108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Что? — про предметы и явления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590969" y="1895325"/>
            <a:ext cx="200917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
</a:t>
            </a:r>
            <a:pPr algn="l" indent="0" marL="0">
              <a:lnSpc>
                <a:spcPct val="100000"/>
              </a:lnSpc>
              <a:buNone/>
            </a:pPr>
            <a:r>
              <a:rPr lang="en-US" sz="9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вопрос «что?» отвечают стол, тетрадь, карандаш, мяч и дом. Это вещи, которыми мы пользуемся каждый день дома и в школе.
</a:t>
            </a:r>
            <a:endParaRPr lang="en-US" sz="1159" dirty="0"/>
          </a:p>
        </p:txBody>
      </p:sp>
      <p:sp>
        <p:nvSpPr>
          <p:cNvPr id="12" name="Text 3"/>
          <p:cNvSpPr txBox="1"/>
          <p:nvPr/>
        </p:nvSpPr>
        <p:spPr>
          <a:xfrm>
            <a:off x="3621277" y="1895325"/>
            <a:ext cx="200917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Явления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вопросу «что?» подходят дождь, снег, ветер и солнце. Они не живые, но часто появляются в рассказах о природе и погоде.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679218" y="1895325"/>
            <a:ext cx="200917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окружающего мира
</a:t>
            </a:r>
            <a:pPr algn="l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речь идёт о камнях, воде, воздухе или облаках, мы тоже спрашиваем «что?». Эти слова называют то, что не относится к живым существам.
</a:t>
            </a:r>
            <a:endParaRPr lang="en-US" sz="1085" dirty="0"/>
          </a:p>
        </p:txBody>
      </p:sp>
      <p:sp>
        <p:nvSpPr>
          <p:cNvPr id="14" name="Text 5"/>
          <p:cNvSpPr txBox="1"/>
          <p:nvPr/>
        </p:nvSpPr>
        <p:spPr>
          <a:xfrm>
            <a:off x="2130209" y="3354975"/>
            <a:ext cx="200917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 и во дворе
</a:t>
            </a:r>
            <a:pPr algn="l" indent="0" marL="0">
              <a:lnSpc>
                <a:spcPct val="100000"/>
              </a:lnSpc>
              <a:buNone/>
            </a:pPr>
            <a:r>
              <a:rPr lang="en-US" sz="9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«что?» часто встречается в описании класса, школьного двора и дома. Там много предметов, которые легко увидеть и назвать.
</a:t>
            </a:r>
            <a:endParaRPr lang="en-US" sz="1163" dirty="0"/>
          </a:p>
        </p:txBody>
      </p:sp>
      <p:sp>
        <p:nvSpPr>
          <p:cNvPr id="15" name="Text 6"/>
          <p:cNvSpPr txBox="1"/>
          <p:nvPr/>
        </p:nvSpPr>
        <p:spPr>
          <a:xfrm>
            <a:off x="5160517" y="3354975"/>
            <a:ext cx="200917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Удобная привычка
</a:t>
            </a:r>
            <a:pPr algn="l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не обозначает человека, животное или растение, сначала попробуй вопрос «что?». Это простая и надёжная подсказка для урока.
</a:t>
            </a:r>
            <a:endParaRPr lang="en-US" sz="108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50" y="2833123"/>
            <a:ext cx="2249100" cy="17000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1050" y="2833123"/>
            <a:ext cx="2249100" cy="17000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8550" y="2833123"/>
            <a:ext cx="2249100" cy="170000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845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2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Мальчик, кошка и мяч
</a:t>
            </a:r>
            <a:pPr algn="l" indent="0" marL="0">
              <a:lnSpc>
                <a:spcPct val="100000"/>
              </a:lnSpc>
              <a:buNone/>
            </a:pPr>
            <a:r>
              <a:rPr lang="en-US" sz="8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одной стороне картинки можно увидеть мальчика и кошку — они живые и отвечают на вопрос «кто?». Рядом лежит мяч, и он уже попадает в группу «что?». Так наглядно видно разницу между живым и неживым.
</a:t>
            </a:r>
            <a:endParaRPr lang="en-US" sz="982" dirty="0"/>
          </a:p>
        </p:txBody>
      </p:sp>
      <p:sp>
        <p:nvSpPr>
          <p:cNvPr id="10" name="Text 2"/>
          <p:cNvSpPr txBox="1"/>
          <p:nvPr/>
        </p:nvSpPr>
        <p:spPr>
          <a:xfrm>
            <a:off x="32039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1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Девочка у окна
</a:t>
            </a:r>
            <a:pPr algn="l" indent="0" marL="0">
              <a:lnSpc>
                <a:spcPct val="100000"/>
              </a:lnSpc>
              <a:buNone/>
            </a:pPr>
            <a:r>
              <a:rPr lang="en-US" sz="8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Девочка смотрит в окно, а на столе лежит книга. Девочка — это «кто?», потому что она человек. Книга — это «что?», потому что она предмет, который можно взять, открыть и прочитать.
</a:t>
            </a:r>
            <a:endParaRPr lang="en-US" sz="1051" dirty="0"/>
          </a:p>
        </p:txBody>
      </p:sp>
      <p:sp>
        <p:nvSpPr>
          <p:cNvPr id="11" name="Text 3"/>
          <p:cNvSpPr txBox="1"/>
          <p:nvPr/>
        </p:nvSpPr>
        <p:spPr>
          <a:xfrm>
            <a:off x="60614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2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Птица над лужей
</a:t>
            </a:r>
            <a:pPr algn="l" indent="0" marL="0">
              <a:lnSpc>
                <a:spcPct val="100000"/>
              </a:lnSpc>
              <a:buNone/>
            </a:pPr>
            <a:r>
              <a:rPr lang="en-US" sz="8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Птица летит над лужей и облаком, а рядом стоят дерево и игрушка. Птица — живое существо, а лужа, облако и игрушка — нет. В одной картинке легко увидеть сразу два разных мира.
</a:t>
            </a:r>
            <a:endParaRPr lang="en-US" sz="1072" dirty="0"/>
          </a:p>
        </p:txBody>
      </p:sp>
      <p:sp>
        <p:nvSpPr>
          <p:cNvPr id="12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отличить живое от неживого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607" y="1965637"/>
            <a:ext cx="234932" cy="26849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56238" y="1979566"/>
            <a:ext cx="270716" cy="24063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04759" y="1991597"/>
            <a:ext cx="270716" cy="21657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71174" y="1965637"/>
            <a:ext cx="234932" cy="268494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401802" y="1991597"/>
            <a:ext cx="270716" cy="216573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4" name="Text 1"/>
          <p:cNvSpPr txBox="1"/>
          <p:nvPr/>
        </p:nvSpPr>
        <p:spPr>
          <a:xfrm>
            <a:off x="306395" y="2436790"/>
            <a:ext cx="1430564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— это живые люди, поэтому они отвечают на вопрос «кто?». Их можно встретить дома, в классе, во дворе и на прогулке.
</a:t>
            </a:r>
            <a:endParaRPr lang="en-US" sz="1100" dirty="0"/>
          </a:p>
        </p:txBody>
      </p:sp>
      <p:sp>
        <p:nvSpPr>
          <p:cNvPr id="15" name="Text 2"/>
          <p:cNvSpPr txBox="1"/>
          <p:nvPr/>
        </p:nvSpPr>
        <p:spPr>
          <a:xfrm>
            <a:off x="2054917" y="2436790"/>
            <a:ext cx="1430564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Мама и папа тоже относятся к людям. Они помогают дома, заботятся о семье и показывают, как много вокруг нас разных живых людей.
</a:t>
            </a:r>
            <a:endParaRPr lang="en-US" sz="1100" dirty="0"/>
          </a:p>
        </p:txBody>
      </p:sp>
      <p:sp>
        <p:nvSpPr>
          <p:cNvPr id="16" name="Text 3"/>
          <p:cNvSpPr txBox="1"/>
          <p:nvPr/>
        </p:nvSpPr>
        <p:spPr>
          <a:xfrm>
            <a:off x="3803439" y="2436790"/>
            <a:ext cx="1430564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объясняет урок, задаёт вопросы и помогает учиться. Это живой человек, поэтому к нему подходит вопрос «кто?». В школе такие примеры особенно знакомы.
</a:t>
            </a:r>
            <a:endParaRPr lang="en-US" sz="1100" dirty="0"/>
          </a:p>
        </p:txBody>
      </p:sp>
      <p:sp>
        <p:nvSpPr>
          <p:cNvPr id="17" name="Text 4"/>
          <p:cNvSpPr txBox="1"/>
          <p:nvPr/>
        </p:nvSpPr>
        <p:spPr>
          <a:xfrm>
            <a:off x="5551961" y="2436790"/>
            <a:ext cx="1430563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 помогает людям сохранять здоровье. Это тоже человек, а значит, он относится к живым существам и отвечает на вопрос «кто?».
</a:t>
            </a:r>
            <a:endParaRPr lang="en-US" sz="1100" dirty="0"/>
          </a:p>
        </p:txBody>
      </p:sp>
      <p:sp>
        <p:nvSpPr>
          <p:cNvPr id="18" name="Text 5"/>
          <p:cNvSpPr txBox="1"/>
          <p:nvPr/>
        </p:nvSpPr>
        <p:spPr>
          <a:xfrm>
            <a:off x="7300482" y="2436790"/>
            <a:ext cx="1430563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Водители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Водитель управляет автомобилем и помогает людям добираться туда, куда нужно. Он тоже человек, поэтому мы говорим: «кто?».
</a:t>
            </a:r>
            <a:endParaRPr lang="en-US" sz="1100" dirty="0"/>
          </a:p>
        </p:txBody>
      </p:sp>
      <p:sp>
        <p:nvSpPr>
          <p:cNvPr id="19" name="Text 6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встречается нам каждый день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3070" y="1800131"/>
            <a:ext cx="4174535" cy="27721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рядом с нами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533400" y="17407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помощники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Кошка и собака живут рядом с человеком и часто становятся его друзьями. Они дышат, двигаются и нуждаются в заботе, поэтому относятся к живым существам.
</a:t>
            </a:r>
            <a:endParaRPr lang="en-US" sz="1164" dirty="0"/>
          </a:p>
        </p:txBody>
      </p:sp>
      <p:sp>
        <p:nvSpPr>
          <p:cNvPr id="12" name="Text 3"/>
          <p:cNvSpPr txBox="1"/>
          <p:nvPr/>
        </p:nvSpPr>
        <p:spPr>
          <a:xfrm>
            <a:off x="533400" y="24386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2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Сельские животные
</a:t>
            </a:r>
            <a:pPr algn="l" indent="0" marL="0">
              <a:lnSpc>
                <a:spcPct val="100000"/>
              </a:lnSpc>
              <a:buNone/>
            </a:pPr>
            <a:r>
              <a:rPr lang="en-US" sz="293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7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Корова и лошадь живут рядом с людьми и помогают им в хозяйстве. Это тоже живые существа: они растут, питаются и требуют внимания.
</a:t>
            </a:r>
            <a:endParaRPr lang="en-US" sz="1172" dirty="0"/>
          </a:p>
        </p:txBody>
      </p:sp>
      <p:sp>
        <p:nvSpPr>
          <p:cNvPr id="13" name="Text 4"/>
          <p:cNvSpPr txBox="1"/>
          <p:nvPr/>
        </p:nvSpPr>
        <p:spPr>
          <a:xfrm>
            <a:off x="533400" y="31365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жители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Заяц и лиса встречаются в лесу, а воробей часто прилетает ближе к людям. У всех этих животных есть признаки жизни, поэтому вопрос «кто?» подходит к ним.
</a:t>
            </a:r>
            <a:endParaRPr lang="en-US" sz="1164" dirty="0"/>
          </a:p>
        </p:txBody>
      </p:sp>
      <p:sp>
        <p:nvSpPr>
          <p:cNvPr id="14" name="Text 5"/>
          <p:cNvSpPr txBox="1"/>
          <p:nvPr/>
        </p:nvSpPr>
        <p:spPr>
          <a:xfrm>
            <a:off x="533400" y="3834488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мир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Животных много, и все они разные. Но у них есть общее: они живут, двигаются и не похожи на книги, мячи или столы.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вопрос: «кто?» или «что?»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по смыслу определить, о ком или о чём идёт речь.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тоже относятся к живому миру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284574" y="229287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и кусты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Дерево и куст — это не просто украшение двора. Они растут, меняются и относятся к живому миру, хотя стоят на месте.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84574" y="375252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помощники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помогают природе быть красивой и свежей. Они нуждаются в воде, свете и уходе, как и другие живые существа.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901335" y="229287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Трава и цветы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Трава, цветок и ёлка тоже живые. У них есть рост и развитие, поэтому их нельзя путать с обычными предметами, даже если они кажутся неподвижными.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901335" y="375252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узнать растение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называет берёзу, ёлку или цветок, это не «что-то безжизненное». Это живой объект, поэтому мы внимательно относим его к живому миру.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3116" y="2057985"/>
            <a:ext cx="445422" cy="5090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136" y="2057985"/>
            <a:ext cx="445422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1537" y="2057985"/>
            <a:ext cx="509053" cy="50905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97854" y="2082714"/>
            <a:ext cx="517045" cy="45959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16350" y="2057985"/>
            <a:ext cx="509053" cy="509053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107305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лежит на полке, в портфеле или на столе. Она не дышит и не растёт, значит, это предмет, а не живое существо.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14325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Парта и стул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Парта и стул стоят в классе и помогают учиться. Это неживые предметы, поэтому к ним подходит вопрос «что?».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807542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Пенал и карандаш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Пенал, карандаш и другие школьные вещи часто живут в рюкзаке. Они отвечают на вопрос «что?», потому что сами не умеют двигаться и расти.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497854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Доска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Классная доска помогает на уроке писать и показывать задания. Она удобная, но неживая, поэтому мы спрашиваем: «что?».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7212354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Окно и дверь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Окно и дверь есть и в школе, и дома. Это привычные предметы, которые мы видим каждый день и называем вопросом «что?».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есть в классе и дома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394" y="1800131"/>
            <a:ext cx="4174535" cy="27721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Явления природы вокруг нас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4799006" y="1813425"/>
            <a:ext cx="4038600" cy="52090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свет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освещает землю и помогает видеть всё вокруг. Оно не растёт и не движется само, как живое существо, поэтому на вопрос о нём отвечают словом «что?».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799006" y="2391525"/>
            <a:ext cx="4038600" cy="52090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Дождь и снег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Дождь и снег появляются в природе, а не в жизни людей или животных. Их нельзя покормить, посадить или научить говорить, зато они часто меняют погоду и настроение.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4799006" y="2969625"/>
            <a:ext cx="4038600" cy="52090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и туман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мы чувствуем по движению воздуха, а туман видим как лёгкую пелену. Это явления природы, которые не дышат, не растут и поэтому относятся к неживому миру.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4799006" y="3547724"/>
            <a:ext cx="4038600" cy="52090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Радуга в небе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Радуга появляется после дождя и выглядит особенно ярко. Это красивое природное явление не является живым существом, но сразу привлекает внимание и помогает заметить разнообразие окружающего мира.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4799006" y="4125823"/>
            <a:ext cx="4038600" cy="52090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вокруг нас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Явления природы встречаются каждый день: утром, днём и вечером. Они помогают понять, что мир состоит не только из людей и животных, но и из множества других объектов и явлений.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502588"/>
            <a:ext cx="4130041" cy="23352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1103" y="1502588"/>
            <a:ext cx="4130041" cy="233524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395" y="3982400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4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идёт по дорожке?
</a:t>
            </a:r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ребёнок держит в руке мяч и рядом смотрит на кошку и воробья. По этим героям легко задать вопрос «кто?», потому что все они живые и умеют двигаться, дышать и расти.
</a:t>
            </a:r>
            <a:endParaRPr lang="en-US" sz="1184" dirty="0"/>
          </a:p>
        </p:txBody>
      </p:sp>
      <p:sp>
        <p:nvSpPr>
          <p:cNvPr id="8" name="Text 1"/>
          <p:cNvSpPr txBox="1"/>
          <p:nvPr/>
        </p:nvSpPr>
        <p:spPr>
          <a:xfrm>
            <a:off x="4840295" y="3982400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7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лежит рядом?
</a:t>
            </a:r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другой части картинки стоят книга, мяч, облако и лужа. Они не говорят и не бегают, зато отлично подходят к вопросу «что?». Такое сравнение помогает быстро заметить разницу между живым и неживым.
</a:t>
            </a:r>
            <a:endParaRPr lang="en-US" sz="1077" dirty="0"/>
          </a:p>
        </p:txBody>
      </p:sp>
      <p:sp>
        <p:nvSpPr>
          <p:cNvPr id="9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и неживое на одной картинке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слово на уроке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для выбора вопроса по картинке или предложению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33024" y="802918"/>
            <a:ext cx="3680524" cy="35376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вопроса помогают быстро распутать даже самые смешные путаницы.
</a:t>
            </a:r>
            <a:endParaRPr lang="en-US" sz="5400" dirty="0"/>
          </a:p>
        </p:txBody>
      </p:sp>
      <p:sp>
        <p:nvSpPr>
          <p:cNvPr id="4" name="Text 1"/>
          <p:cNvSpPr txBox="1"/>
          <p:nvPr/>
        </p:nvSpPr>
        <p:spPr>
          <a:xfrm>
            <a:off x="5574900" y="1391775"/>
            <a:ext cx="2818500" cy="24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подсказка для ребёнка — всегда проверить, живое слово или нет. Тогда игрушечный заяц не перепутается с настоящим, а ответ получится спокойным и верным.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«Что и кто?»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306394" y="2436790"/>
            <a:ext cx="1945756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 «кто?»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этой группе удобно относить мама, друг, кот, собака и учитель. Эти слова называют живых существ, поэтому их легко запомнить вместе и быстро найти в задании.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2485129" y="2436790"/>
            <a:ext cx="1945756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 «что?»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Сюда подходят книга, мяч, снег, стол и тетрадь. Все они обозначают предметы или явления, а не живых существ, поэтому к ним задают вопрос «что?».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663864" y="2436790"/>
            <a:ext cx="1945756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 картинке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написано рядом с рисунком, стоит сначала посмотреть на изображение. Картинка часто сразу подсказывает, живое это или неживое, и спасает от лишней путаницы.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842598" y="2436790"/>
            <a:ext cx="1945756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Повторяем группами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учить слова не по одному, а маленькими группами. Тогда правило запоминается быстрее, а на уроке можно уверенно выбрать нужный вопрос почти без подсказки.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словарик для повторения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2225776"/>
            <a:ext cx="4130041" cy="233524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1103" y="2225776"/>
            <a:ext cx="4130041" cy="233524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306395" y="1508168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9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Ребята и их помощники
</a:t>
            </a:r>
            <a:pPr algn="l" indent="0" marL="0">
              <a:lnSpc>
                <a:spcPct val="100000"/>
              </a:lnSpc>
              <a:buNone/>
            </a:pPr>
            <a:r>
              <a:rPr lang="en-US" sz="9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школьном рисунке легко увидеть мальчика и девочку рядом со щенком. Все они относятся к живому миру, поэтому объединяются в одну группу. Такая картинка сразу помогает вспомнить вопрос «кто?».
</a:t>
            </a:r>
            <a:endParaRPr lang="en-US" sz="1119" dirty="0"/>
          </a:p>
        </p:txBody>
      </p:sp>
      <p:sp>
        <p:nvSpPr>
          <p:cNvPr id="9" name="Text 2"/>
          <p:cNvSpPr txBox="1"/>
          <p:nvPr/>
        </p:nvSpPr>
        <p:spPr>
          <a:xfrm>
            <a:off x="4840295" y="1508168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7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 и солнце
</a:t>
            </a:r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могут стоять книга, солнце и дерево, чтобы показать разные ответы на вопрос «что?». Книга — предмет, солнце — явление природы, а дерево хотя и живое, но требует внимательного взгляда и проверки.
</a:t>
            </a:r>
            <a:endParaRPr lang="en-US" sz="1077" dirty="0"/>
          </a:p>
        </p:txBody>
      </p:sp>
      <p:sp>
        <p:nvSpPr>
          <p:cNvPr id="10" name="Text 3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увидеть на рисунке к теме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работать с картинками и словами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 простых заданий первого класса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вопросы «кто?» и «что?»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284574" y="229287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Понимать текст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вопросы помогают быстрее разбирать предложения и находить, о ком или о чём идёт речь. Чтение становится понятнее, а ответы — точнее и спокойнее.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84574" y="375252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Говорить аккуратно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вопрос выбран верно, фраза звучит точнее и красивее. Речь меньше путается, а собеседнику легче понять, кого или что ребёнок имеет в виду.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901335" y="229287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Замечать мир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их помощью ребёнок видит, что вокруг есть живые существа, предметы и явления природы. Мир перестаёт быть набором случайных слов и становится яснее.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901335" y="375252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Успешно выполнять задания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правило помогает быстро находить правильный ответ в картинке и в тексте. Это особенно удобно, когда в задании много похожих слов и примеров.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33024" y="802918"/>
            <a:ext cx="3680524" cy="35376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простых вопроса помогают отличить живое от неживого без лишней путаницы.
</a:t>
            </a:r>
            <a:endParaRPr lang="en-US" sz="5400" dirty="0"/>
          </a:p>
        </p:txBody>
      </p:sp>
      <p:sp>
        <p:nvSpPr>
          <p:cNvPr id="4" name="Text 1"/>
          <p:cNvSpPr txBox="1"/>
          <p:nvPr/>
        </p:nvSpPr>
        <p:spPr>
          <a:xfrm>
            <a:off x="5574900" y="1391775"/>
            <a:ext cx="2818500" cy="24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обозначает человека, животное или растение, выбирают один вопрос. Если оно называет предмет или явление, подходит другой. Так правило запоминается очень легко.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темы «Что и кто?»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61140" y="1356105"/>
            <a:ext cx="5821721" cy="24312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 кто? — вывод урока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мы умеем отличать живое от неживого и выбирать нужный вопрос без растерянности. Это маленькое правило делает наблюдение за миром понятным, а урок — чуть веселее.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2026-05-25T17:47:08Z</dcterms:created>
  <dcterms:modified xsi:type="dcterms:W3CDTF">2026-05-25T17:47:08Z</dcterms:modified>
</cp:coreProperties>
</file>