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jpe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Анализаторы – органы чувств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помогают воспринимать мир и реагировать на внешние сигналы.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чувствительных систем в организме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системы помогают ориентироваться в пространстве, распознавать изменения в окружении и быстро реагировать. Они важны для обучения, общения и защиты, например, через распознавание опасных запахов или лиц.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анализатора и его три главные части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воспринимают внешние раздражители — свет, звук, запахи или прикосновения, преобразуя их в электрические сигналы, доступные для нервной 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нервные пути обеспечивают передачу нервных импульсов от рецепторов к центральным структурам мозга для дальнейшей обработки.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 анализатора в мозге анализирует полученную информацию, формируя осознанное восприятие и реакции на стимулы.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рецепторов в восприятии информации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рецепторов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Фоторецепторы воспринимают свет для зрения, механорецепторы реагируют на прикосновения и звуковые волны, а хеморецепторы отвечают за запах и вкус. Каждый тип специализирован на определённые раздражители.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раздражений в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преобразуют различные воздействия, такие как световые или звуковые волны, химические молекулы и температуру, в электрические сигналы, которые нервная система может передавать и интерпретировать.
</a:t>
            </a:r>
            <a:endParaRPr lang="en-US" sz="15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анализаторов и распределение органов чувств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информации поступает через зрение, отражая его ключевую роль в восприятии мира человеком.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восприятию человека,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обеспечивает основное восприятие, тогда как другие анализаторы дополняют и уточняют картину окружающего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структура и функции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Глазное яблоко включает роговицу и хрусталик, которые фокусируют световые лучи на сетчатке для формирования чётких изображений.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содержит палочки для ночного зрения и колбочки для цветового восприятия, обеспечивая детальное различение световых сигналов.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информацию от сетчатки в головной мозг, связывая глаза с зрительной корой для обработки зрения.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кора мозга отвечает за восприятие формы, цвета, движения и расстояния до объектов, создавая полное визуальное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анализатор: орган слуха и его значение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состоит из трёх частей: наружного уха, которое улавливает звуки; среднего уха, где звуковые волны усиливаются; и внутреннего уха, где они превращаются в нервные импульсы.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нерв передаёт звуковые сигналы в слуховую кору мозга, позволяя отличать направление, высоту и громкость звуков, что важно для ориентации и общения.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анализатор: восприятие запахов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в носовой полости реагируют на молекулы различных запахов, обеспечивая их различение и распознавание.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передаются по обонятельному нерву в лимбическую систему мозга, что связывает запахи с эмоциями и воспоминаниями.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запахам выше у детей, а некоторые ароматы влияют на настроение и поведение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3116"/>
            <a:ext cx="3765900" cy="20601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быстроты реакции разных анализаторов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 средний временной отклик разных анализаторов на внешние раздражители, что отражает разные скорости обработки сигналов.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реагирует быстрее всех, в то время как вкусовой является самым медленным, что связано с особенностями нервных путей и обработки.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анализатор: строение и роль вкуса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от вкусовых рецепторов передаются в кору головного мозга, где происходит их обработка и формируется восприятие вкуса. Это помогает адаптироваться к еде и поддерживать здоровье.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воспринимает вкус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расположены до 9000 вкусовых луковиц, которые различают базовые вкусы — сладкий, кислый, солёный, горький и умами. Эти рецепторы обеспечивают оценку качества и безопасности пищи, влияя на предпочтения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и их функции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осязания находятся не только на коже, но и в мышцах, суставах и внутренних органах, обеспечивая комплексное восприятие окружающих раздражителей и положений тела.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позволяет выявлять прикосновения, боль, изменения температуры, давление и вибрацию, что обеспечивает ощущение безопасности и предупреждает о возможной опасности.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чувствительные участки кожи с высокой плотностью рецепторов — кончики пальцев, язык и губы, что улучшает различение текстуры, формы и температуры объектов.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осязательного анализатора важна для координации движений, ориентации в пространстве и взаимодействия с предметами благодаря постоянной передаче информации в головной мозг.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Осязательный анализатор и его особенности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прохождения сигнала по анализатору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поступления сенсорной информации в мозг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анализаторов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анализаторы имеют трёхзвенную структуру: рецепторы, проводящие пути и центральные отделы в мозге, обеспечивающие восприятие и обработку информации от внешних стимулов.
</a:t>
            </a:r>
            <a:endParaRPr lang="en-US" sz="1377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анализаторов уникальны: одни распознают форму и цвет, другие — температуру и текстуру, а третьи — запахи и вкусы, что способствует комплексному восприятию окружающего мира.
</a:t>
            </a:r>
            <a:endParaRPr lang="en-US" sz="1344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заключаются в типе раздражителей, воспринимаемых рецепторами, — свет для зрения, звук для слуха и химические вещества для обоняния и вкуса, что определяет их специализацию.
</a:t>
            </a:r>
            <a:endParaRPr lang="en-US" sz="13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анализаторов и их причины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и дальнозоркость часто возникают из-за нарушений формы глаза или его преломляющей способности. Эти дефекты приводят к нечеткому изображению и требуют коррекции с помощью очков или контактных линз.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нарушения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тактильной чувствительности может быть следствием травм, заболеваний нервной системы или старения. Это ухудшает восприятие боли, температуры и давления, увеличивая риск травм.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чувствительность кожи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Тугоухость и глухота могут быть вызваны инфекциями, травмами или наследственностью. Потеря обоняния и вкуса часто связана с вирусными инфекциями или повреждением рецепторов, что снижает качество жизни.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слуха и обоняния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6555" y="1345200"/>
            <a:ext cx="361099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эксперименты по изучению анализаторов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исследования, раскрывающие функции анализаторов и их роль в нервной системе.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физиологии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расширили понимание работы анализаторов, их нейронных механизмов и влияния на поведение человека.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реагирования анализаторов критична для своевременного обнаружения опасных ситуаций и принятия адекватных защитных мер.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6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0.14 секунды
</a:t>
            </a:r>
            <a:endParaRPr lang="en-US" sz="606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время реакции слухового анализатора на звуковой сигнал, обеспечивая мгновенную ориентацию на опасность.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работу анализаторов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шума приводит к утомлению и снижению чувствительности слухового анализатора, затрудняя распознавание звуков и речи в повседневной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 химические загрязнители уменьшают эффективность обонятельных рецепторов, ухудшая способность различать запахи и снижая качество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освещения ухудшает зрительную функцию, а неправильное питание отрицательно влияет на общее состояние органов чувств, подчеркивая важность здорового образа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чувствах у человека и животных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способны ощущать запахи в десять тысяч раз лучше человека благодаря большему количеству обонятельных рецепторов, что делает их незаменимыми помощниками в поисковых операциях.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собак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улавливают ультразвуки, недоступные человеческому слуху, что помогает им охотиться ночью, ориентируясь по слабым звуковым сигналам окружающего мира.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сов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 и рыбы различают ультрафиолетовый свет, позволяющий им видеть узоры и сигналы, которые скрыты от зрения человека, что важно для выбора партнера и выживания.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зрение у животных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млекопитающих человек выделяется развитым цветовосприятием благодаря трём типам колбочек, что улучшает восприятие окружающего мира и способствует успешной деятельности.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зрение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2017307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47240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67347"/>
            <a:ext cx="452400" cy="361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поддержки анализаторов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усиливают звуки и помогают людям с нарушениями слуха лучше воспринимать речь и окружающие звуки в повседневной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аппараты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коррекции зрения, включая контактные линзы и электронные протезы сетчатки, восстанавливают или улучшают зрительную функцию у пациентов с повреждениями.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линзы и протезы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бионических имплантов и виртуальных сенсоров позволяют имитировать ощущения и восстанавливать функции чувств для людей с серьёзными нарушениями анализаторов.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импланты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анализаторов для человека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играют фундаментальную роль в восприятии мира, влияя на обучение, общение и безопасность. Забота о них и использование достижений науки обеспечивают полноценную и качественную жизнь человека.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2026-05-09T03:14:57Z</dcterms:created>
  <dcterms:modified xsi:type="dcterms:W3CDTF">2026-05-09T03:14:57Z</dcterms:modified>
</cp:coreProperties>
</file>