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Исем: слова, которые называют всё вокруг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помогают назвать мир точно, ясно и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имена нужны в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имён речь становится беднее и запутаннее. Они помогают отличать одного кота от другого, не путать людей, места и вещи. С именами мысли звучат точнее, а предложения — понятнее и аккуратнее.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тетрадь, рядом стоит пенал, а у окна сидит ученик. Такие слова называют предметы и людей, которые легко увидеть вокруг себя. По ним удобно начинать знакомство с темой, потому что они знакомы каждому школьнику.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нами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гуляет собака, на подоконнике растёт цветок, а за домом шуршит дерево. Имена называют не только вещи, но и живые существа, растения и даже место, где что-то происходит. Поэтому их так много в повседневной речи.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после зимы, потом может пойти снег или закапать дождь. Слова для этих явлений тоже относятся к именам, потому что они называют всё, о чём мы говорим, видим и чувствуем. Так язык становится похож на большую карту мира.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меняется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имя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отвечают слова, которые называют людей и животных. Это могут быть мама, ученик, лиса или котёнок — те, кого можно представить живыми.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что? отвечают слова, которые называют предметы и явления. К ним относятся тетрадь, снег, ветер, смех и дерево — всё, что не отвечает вопросом кто?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отвечать на вопросы внимательно, ошибок становится меньше. Это особенно полезно, когда нужно списать предложение, найти слово в тексте или объяснить свой ответ у доски.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быстро узнавать имя в предложении. Стоит спросить: кто? или что? — и нужное слово сразу становится заметным, как фонарик в тёмной комнате.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предметы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предметы называют тех, кто может жить, двигаться или расти: брат, врач, птенец, белка. Такие слова обычно отвечают на вопрос кто?, и это помогает не растеряться.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предметы называют вещи и явления: парта, дом, облако, ручка. Они отвечают на вопрос что?, поэтому по нему легко отличить один вид слов от другого.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называют одного конкретного человека, животное, город, реку, книгу или другое особое название. Они помогают сразу понять, о ком или о чём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пишутся с большой буквы: Лена, Россия, Волга, Жучка, «Айболит». Большая буква как будто говорит: внимание, перед нами единственное и неповторимое имя.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запомнить короткое правило: если слово называет одного-единственного, его пишут с заглавной буквы. Это очень помогает в письме и чтении.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нарицательные называют целую группу одинаковых предметов: мальчик, город, река, книга, цветок, собака. Одно такое слово подходит сразу многим похожим предметам.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пишутся с маленькой буквы. Они не выделяют одного-единственного предмета, а называют его как представителя целого класса — просто и понятно.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часто встречаются в обычных рассказах и упражнениях. С их помощью можно говорить о мире общими словами и не повторять одно и то же слишком долго.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нарицательные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имя в предложении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быстро определить имя и не перепутать его с другими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называть имя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называют людей по имени, профессии или роли в предложении. Это могут быть Оля, ученик, мама или врач — слова, которые помогают сразу понять, о ком идёт речь.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называют школьные и домашние предметы: парта, книга, ручка, игрушка. Такие слова особенно удобны на уроке, потому что их легко увидеть, потрогать или узнать на картинке.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вещи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Слова-имена называют не только видимое, но и то, что мы переживаем: радость, смех, страх, тишина. Благодаря им можно точнее рассказать о настроении и о том, что происходит вокруг.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состояния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называют домашних и диких животных: кот, лиса, птенец, белка. Они делают рассказ живым и помогают представить того, кто действует или спит, бежит или прыгает.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помогают назвать города, реки, леса и другие места: Москва, Волга, лес, поле. Они также обозначают времена года и природные явления, например зима или гроза.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природа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предложении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имя часто становится главным словом, потому что показывает, о ком или о чём говорится. Например: «Лиса спит». Здесь слово помогает сразу увидеть героя.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стоять и в другой части предложения: «На столе лежит книга». Оно делает фразу короткой, ясной и удобной для чтения и письма.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вопросам и числу легко отличить один предмет от нескольких: так слово сразу становится понятнее в предложении.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«Исем»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понять, сколько предметов названо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меняет форму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один предмет: дом, книга, кот. Это форма единственного числа, и её легко заметить в коротком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становится больше, слово меняется: дома, книги, коты. Теперь оно показывает не один предмет, а целую группу.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несколько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слово подстраивается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дружить с другими словами в предложении. Поэтому форма имени меняется так, чтобы речь звучала правильно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имён род можно заметить по слову-подсказке или по окончанию. В знакомых примерах это помогает быстро понять: стол — мужской род, книга — женский, окно — средний.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нужен не для красоты, а для порядка. Он помогает правильно подбирать слова рядом и не ошибаться в предложении: маленький кот, тёплая весна, чистое море.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 в речи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 сказках, рассказах и стихах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делают героя узнаваемым. Если в тексте есть Лиса, Ёжик или Маша, сразу понятно, кто действует и кому принадлежит поступок.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создают картину места. Лес, тропинка, ручей и домик помогают представить обстановку так, будто она открывается перед глазами.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ясные и подходящие слова, читать становится интереснее. Каждое имя работает как маленькая подсказка для воображения.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имён текст становится живым и выразительным. Читатель легче следит за событиями и не путается, что случилось сначала, а что потом.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имя в предложении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предложение, затем задаём вопрос и проверяем, что именно называет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письме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про большую букву в собственном имени. Так легко перепутать Москва, Мурка и Волга с обычными словами, а это уже совсем не то.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задать не тот вопрос к слову. Если перепутать кто? и что?, можно выбрать неверное имя. Помогают внимательное чтение и быстрая проверка вопросом.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1919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300" y="1499195"/>
            <a:ext cx="27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имена каждый день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нужны в списке учеников, на уроке и в тетради. Они помогают быстро понять, о ком идёт речь, и не перепутать одного ученика с другим.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рассказах и стихах имена делают героев живыми. Читатель сразу видит, кто действует, где происходит событие и почему всё интересно.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сообщениях имена помогают обратиться к человеку по имени. Это делает речь вежливой, точной и очень дружелюбной.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имена встречаются в адресе, подписи, списке дел и даже у любимой игрушки. Так вещи и люди получают свои понятные названия.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городов, рек и стран помогают ориентироваться в мире. Без них карта была бы похожа на пустой лист с загадочными линиями.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имя в тексте, ему легче читать без остановок и не путаться в словах. Предложение становится ясным, как солнечный день после дождя.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имена хорошо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признаков имени помогает писать аккуратно. Ребёнок быстрее замечает большую букву, число и вопрос к слову, а значит, делает меньше ошибок.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делают речь точной и понятной. Они помогают назвать людей, предметы и явления так, чтобы слушатель сразу понял, о чём идёт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теме «Исем»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Исем называет предмет и отвечает на вопросы кто? или что?. Чтобы проверить слово, нужно задать вопрос и посмотреть, как оно написано в начале.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пишутся с большой буквы, а нарицательные — с маленькой. Имена могут быть в единственном и множественном числе, а у многих есть род.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помогают нам назвать мир точно, понятно и без путаницы. Если хорошо знать их признаки, читать и писать по-русски становится легче и увереннее.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Исем — важная часть нашей речи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2026-05-21T11:38:56Z</dcterms:created>
  <dcterms:modified xsi:type="dcterms:W3CDTF">2026-05-21T11:38:56Z</dcterms:modified>
</cp:coreProperties>
</file>