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«Бедный богач»: богатство без внутреннего счастья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успех не всегда делает человека счастливым.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образ важен на уроке литературы
</a:t>
            </a:r>
            <a:endParaRPr lang="en-US" sz="288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«бедного богача» помогает увидеть, как деньги, статус и вещи могут не совпадать с настоящим внутренним состоянием человека. Для подростков это особенно понятно: литература показывает, что уважение, дружба и смысл важнее внешнего блеска.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 литературе называется «бедным богачом»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герой, у которого есть достаток, дом, вещи или положение, но нет душевного покоя. Он может чувствовать тревогу, одиночество и зависимость от чужого мнения, даже когда выглядит успешным.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часто плохо умеет дружить, доверять и любить. Его отношения с людьми строятся не на близости, а на выгоде, страхе или желании казаться значимым.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его бедность скрыта не в кошельке, а в отсутствии тепла, доброты и внутреннего смысла. Поэтому автор показывает, что деньги сами по себе не делают личность богаче.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 и внутренняя пустота в образе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читатель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можно показать дорогую одежду, украшения, дом или деньги. Но рядом важен одинокий человек с усталым или грустным лицом: именно такой контраст сразу задаёт смысл образа.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вещи создают впечатление благополучия, однако не заменяют общения, доверия и душевной полноты. В литературе этот приём помогает особенно ясно увидеть разницу между видимым успехом и скрытым несчастьем.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внешнего богатства и внутренней бедности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образе героя сочетаются достаток и духовная пустота.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вещей не совпадает с богатством личности: главное определяется отношением к людям и внутренним состоянием.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признаков образа «бедного богача»
</a:t>
            </a:r>
            <a:endParaRPr lang="en-US" sz="8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ценнее для ощущения счастья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устойчивое благополучие чаще связано с отношениями, отдыхом и интересами, чем с покупками.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полезны, но без поддержки, здоровья и общения они не дают полноценного чувства счастья.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условная оценка факторов благополучия для обсуждения на уроке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богатый человек может быть несчастным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привыкает измерять жизнь только покупками и выгодой, он перестаёт замечать более важные вещи. Тогда даже достаток не приносит радости, потому что всё сводится к постоянному подсчёту.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потерять деньги делает героя напряжённым и подозрительным. Он начинает контролировать всё вокруг и не умеет отдыхать спокойно, потому что его мысли заняты не жизнью, а сохранением имущества.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 себя с другими усиливает зависть и недовольство. Человек перестаёт радоваться тому, что имеет, и всё время ощущает недостаток, даже если внешне выглядит благополучно.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искренних отношений богатство остаётся пустым. Если герой не умеет дружить, сочувствовать и доверять, он оказывается пленником собственных желаний и постепенно теряет чувство смысла.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внутренней бедности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внешнее стремление к успеху приводит к духовной пустоте.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«бедного богача» в литературе и в жизни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полон вещей, но не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среди дорогой мебели, посуды и украшений, однако в доме тихо и холодно. Внешне всё выглядит безупречно, но рядом нет живого участия и доверия. Такой образ помогает читателю увидеть, что достаток не заменяет человеческого тепла.
</a:t>
            </a:r>
            <a:endParaRPr lang="en-US" sz="84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Богатый, но всегда настороженный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персонажа есть деньги, но нет спокойствия: он боится потерь, завидует другим и никому не верит до конца. Роскошь только усиливает его тревогу. На иллюстрации он может быть изображён среди блестящих вещей, но с усталым и замкнутым взглядом.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Скромный, но по-настоящему счастливый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«бедным богачом» в литературе часто появляется герой без большого достатка, но с добрым характером и близкими людьми. Он умеет радоваться простому и не зависит от внешнего блеска. Такое противопоставление делает нравственный смысл образа особенно заметным.
</a:t>
            </a:r>
            <a:endParaRPr lang="en-US" sz="74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Материальное и духовное богатство в литературе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имущество и дорогие вещи создают внешний успех, но сами по себе не говорят о характере человека. Литература показывает, что достаток легко заметить, но он не всегда делает героя счастливым.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личности проявляется в дружбе, доверии и способности быть рядом с другими. Если человек умеет поддерживать близких, его жизнь становится глубже и устойчивее.
</a:t>
            </a:r>
            <a:endParaRPr lang="en-US" sz="974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доброта, уважение и умение любить делают человека внутренне сильным. Именно эти качества помогают герою сохранять достоинство, даже если у него мало вещей и возможностей.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контраст двух видов богатства помогает понять, кого автор считает по-настоящему богатым. Чаще всего важнее оказывается не имущество, а внутренний мир героя.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сильнее влияют на благополучие подростка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устойчивое хорошее состояние чаще связано не с покупками, а с повседневной поддержкой и привычками.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полезны, но решающими оказываются отношения, отдых и здоровье: именно они дают более прочное ощущение благополучия.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авторская оценка факторов благополучия для учебной презентации, 2025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ситуации: богатство без счастья и счастье без богатства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внешнее достаток и внутреннее состояние героя в литературе могут сильно расходиться.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героя строится не по размеру достатка, а по его отношениям с людьми и нравственным качествам.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литературных ситуаций в школьном анализе художественного образа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32969"/>
            <a:ext cx="529800" cy="42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друзей в жизни героя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дает чувство опоры, помогает пережить неудачи и напоминает герою, что его ценят не за вещи, а за самого себя.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снимают одиночество, разделяют радость и делают успехи значимыми, потому что рядом есть люди, которые искренне понимают и поддерживают.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есть доверие, герой не вынужден постоянно защищаться и сравнивать себя с другими; отношения становятся спокойнее, честнее и теплее.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Душевная близость показывает истинную ценность характера: богатство без общения и участия часто оказывается пустым, а связь с людьми делает жизнь содержательной.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стать «бедным богачом»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ежедневные решения помогают сохранить внутреннее богатство и не свести жизнь только к вещам.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выбор между статусом и смыслом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за впечатлением дает короткую радость, но быстро требует новой покупки. Литературный герой, который выбирает только статус, постепенно теряет меру и способность радоваться простому.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вкладывает силы в знания, здоровье, дружбу и полезные привычки, результат остается дольше. Такой выбор формирует характер, а не только внешний образ успеха.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внутреннего дисбаланса героя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такого героя часто есть внешняя защищенность, но мало пространства для отдыха, доверия и настоящих радостей.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достаток не компенсирует низкие показатели по человеческим связям, спокойствию и интересам; именно это создает внутреннюю пустоту.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анализа литературного образа, 2025
</a:t>
            </a:r>
            <a:endParaRPr lang="en-US" sz="8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образ «бедного богача»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— деньги сами по себе не делают человека счастливым, если он теряет совесть, благодарность и уважение к другим людям.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урок — важно сохранять меру: не сравнивать себя бесконечно с окружающими, уметь радоваться простым вещам и замечать то, что уже есть.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урок — внутреннее богатство растет через доброту, доверие, знания и душевную зрелость; именно они делают жизнь устойчивой и осмысленной.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22751"/>
            <a:ext cx="3563700" cy="1697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укрепляющие внутреннее богатство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ежедневные привычки помогают человеку чувствовать себя спокойнее, сильнее и увереннее.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богатство не возникает само: оно складывается из повторяющихся полезных действий, которые укрепляют здоровье, отношения и самоконтроль.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воспитательных и литературных наблюдений для учебной презентации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для 9 класса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в литературном образе может быть духовной: человек с деньгами, но без тепла, доверия и цели, оказывается намного беднее, чем кажется.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богатство связано со здоровьем, дружбой, знаниями, совестью и временем, которое человек умеет тратить не только на себя, но и на других.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полезны, когда помогают учиться, заботиться о близких и делать жизнь удобнее; тогда они служат человеку, а не управляют им.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же достаток подменяет смысл жизни, герой теряет радость, становится одиноким и не чувствует себя по-настоящему счастливым.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настоящее богатство шире денег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«бедного богача» напоминает: можно иметь многое и все равно чувствовать нехватку главного. Литература учит ценить здоровье, отношения, смысл и добрые дела.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2026-05-23T00:14:20Z</dcterms:created>
  <dcterms:modified xsi:type="dcterms:W3CDTF">2026-05-23T00:14:20Z</dcterms:modified>
</cp:coreProperties>
</file>