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клетки, ткани, органы и системы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уровней организации живых организмов — от клетки до систем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клеток, тканей и органов раскрывает работу живых существ. Это важно для здоровья и объясняет взаимосвязи в организме.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организации живых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единица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одноклеточных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бактерии и простейшие, способны выполнять все жизненные функции самостоятельно. Они обитают повсюду — от почвы до воды, являясь важной частью экосистемы.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— сложные сообщества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состоят из множества клеток, которые специализируются и работают совместно. Это обеспечивает сложные процессы, необходимые для развития и выживания.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основные компоненты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– барьер и регулятор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контролирует обмен веществ между клеткой и окружающей средой, обеспечивая защиту и связь с другими клетками.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клеточную стенку для прочности и хлоропласты, где происходит фотосинтез, обеспечивая клетку энергией от света.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— «фабрики»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рибосомы выполняют функции энергетического и синтетического центра. Аппарат Гольджи сортирует и транспортирует молекулы внутри клетки.
</a:t>
            </a:r>
            <a:endParaRPr lang="en-US" sz="12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966986"/>
            <a:ext cx="3848986" cy="228109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животных и растительных клеток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и сходства между типами клеток, раскрывая особенности их строения и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способны к фотосинтезу, животные — нет, а основные структурные компоненты, как мембрана и ядро, присутствуют в обеих.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АТФ — основной источник энергии, необходимый для всех клеточных процессов.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отвечают за синтез белков, которые выполняют жизненно важные функции и поддерживают структуру клетки.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транспортирует молекулы и участвует в создании мембран и других компонентов клетки.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сортирует и упаковывает вещества для транспортировки внутри клетки и вывода наружу.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органоидов внутри клетки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клеточной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которые являются основными структурными и функциональными единицами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Клеточную теорию разработали учёные М. Шлейден, Т. Шванн и Р. Вирхов в XIX веке, заложив основы современной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деления соматических клеток, создающий две идентичные дочерние клетки для роста и восстановления тканей.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— рост и обновление организма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необходим для образования гамет — половых клеток с половинным набором хромосом, что важно для наследственности.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ДНК перед митозом обеспечивает наследственную информацию каждой новой клетке.
</a:t>
            </a:r>
            <a:endParaRPr lang="en-US" sz="9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Ткани: объединение клеток с общей функцией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— защитный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тело и внутренние органы, защищая их от повреждений и инфекций. Часто участвует в обмене веществ с окружающей средой.
</a:t>
            </a:r>
            <a:endParaRPr lang="en-US" sz="906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— поддержка и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структуру организма и соединяет другие ткани. Сюда относятся кости, хрящи и кровь.
</a:t>
            </a:r>
            <a:endParaRPr lang="en-US" sz="1058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— двигатель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сокращения, вызывающие движение. Различают скелетную, сердечную и гладкую мышечные ткани.
</a:t>
            </a:r>
            <a:endParaRPr lang="en-US" sz="982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— передача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нейронов, которые передают электрические сигналы для координации функций организма.
</a:t>
            </a:r>
            <a:endParaRPr lang="en-US" sz="1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животных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функции, примеры и роль различных тканей, составляющих тело человека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ткани имеет уникальную функцию, жизненно важную для поддержания здоровья и активности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 для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типов тканей в организме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и соединительная ткани занимают большую часть массы тела, что связано с поддержкой и движением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мышечной и соединительной тканей подчеркивает их ключевое значение в жизнедеятельности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 для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органов из различных тканей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тканей в образовании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различных тканей, которые взаимно дополняют друг друга и обеспечивают выполнение сложных функций. Каждая ткань в органе специализируется на своей задаче, работая сообща.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устройства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мышечной ткани, обеспечивающей сокращение, соединительной ткани для поддержки структуры и нервной ткани, которая регулирует ритм и работу органа.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кровь, обеспечивая доставку кислорода и питательных веществ ко всем органам организма.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выполняют газообмен, снабжая кровь кислородом и удаляя углекислый газ.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 человека и их функции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отвечает за переработку питательных веществ и детоксикацию токсинов, поддерживая внутреннее равновесие.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продукты обмена и поддерживая водно-солевой баланс в организме.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учебный материал по биологии для средней школы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пищеварения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человека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такие органы, как желудок, кишечник и печень. Эта система отвечает за переработку и усвоение пищи, обеспечивая организм необходимыми веществами.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бронхи обеспечивают поступление кислорода в организм и удаление углекислого газа, поддерживая жизненно важные процессы дыхания.
</a:t>
            </a:r>
            <a:endParaRPr lang="en-US" sz="1313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кровеносные сосуды транспортируют кровь, снабжая клетки кислородом и питательными веществами для нормальной работы организма.
</a:t>
            </a:r>
            <a:endParaRPr lang="en-US" sz="12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человека и их роли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имеет ключевое значение благодаря обеспечению питательных веществ и кислорода.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специализация систем обеспечивают комплексное поддержание жизнедеятельности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человека, 2020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 работают вместе, обеспечивая ткани кислородом и удаляя углекислый газ для поддержания метаболизма.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зависит от кровоснабжения для питания мышц и обеспечения их подвижности.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сбои в одной системе могут повлиять на работу всей сети органов, подчеркивая тесную взаимозависимость.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системами органов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органов и систем: примеры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сердца и 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Закупорка артерий ухудшает кровоснабжение тканей, что вызывает кислородное голодание и может привести к инфаркту. Это требует немедленного медицинского вмешательства.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дыхательных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 бактериальные инфекции снижают эффективность работы лёгких, ограничивая поступление кислорода и приводя к общей слабости и затрудненному дыханию.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организации организма помогает поддерживать здоровье через правильное питание и регулярные физические нагрузки.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Осведомленность о биологии мотивирует участие в профилактике заболеваний и развитие навыков ухода за собой.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строении организма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способствуют раннему распознаванию симптомов болезней и своевременному обращению к врачу.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как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это комплекс взаимосвязанных уровней организации, чья согласованная работа обеспечивает жизнедеятельность и здоровье человека в окружающем мире.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2026-05-09T22:08:41Z</dcterms:created>
  <dcterms:modified xsi:type="dcterms:W3CDTF">2026-05-09T22:08:41Z</dcterms:modified>
</cp:coreProperties>
</file>