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М.В. Исаковский: поэт народной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Исаковский писал так просто, что его строки стали песнями и памятью о стране.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жил в первой половине XX века — на фоне революций, перемен в деревне, Великой Отечественной войны и восстановления страны. Его стихам доверяли, потому что они легко запоминались и звучали в песне, оставаясь рядом с людьми.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Исаковского важно в литературе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родная деревня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января 1900 — рождение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Васильевич Исаковский родился в деревне Глотовка Смоленской губернии. Детство прошло в крестьянской среде, где каждая работа имела значение, а жизнь была тесно связана с землёй.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— жизнь в крестьянской семье
</a:t>
            </a:r>
            <a:pPr algn="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 ранних лет знал деревенский труд и нужду. Эти впечатления позже помогли ему писать о деревне не «из учебника», а от лица человека, который видит всё своими глазами.
</a:t>
            </a:r>
            <a:endParaRPr lang="en-US" sz="1258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образов — деревенский быт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памяти возвращались понятные детали: дом, дорога, поле, каждодневная забота. Так складывался будущий «мир деревни» — тёплый, конкретный и эмоционально честный.
</a:t>
            </a:r>
            <a:endParaRPr lang="en-US" sz="12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Учительское слово и стихотворная привычка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Исаковский тянулся к чтению и пробовал писать стихи. Он работал сельским учителем, где особенно чувствуется сила простого слова. Постепенно появилась уверенность: текст должен быть ясным, как разговор, и точным, как наблюдение.
</a:t>
            </a:r>
            <a:endParaRPr lang="en-US" sz="103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как школа живой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также работал журналистом. Этот опыт помог ему слышать, как говорят люди, и находить интонации, которые цепляют. В его ранних текстах уже заметны ясность и краткость, за которые читатели любят поэзию без лишних украшений.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в 1920-е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появились в 1920-е годы. Ранние произведения отличались разговорной интонацией и легко узнаваемыми образами. Поэтому их понимали не только любители литературы, но и широкая аудитория, которой важно было «прочувствовать» стих сразу.
</a:t>
            </a:r>
            <a:endParaRPr lang="en-US" sz="10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5532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Исаковского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внимательно всматривается в переживания обычных людей: ожидание, тревогу, надежду. Его лирика ценна жизненной правдой без вычурности.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человек и его заботы
</a:t>
            </a:r>
            <a:endParaRPr lang="en-US" sz="1086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семейная память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его стихах — место тепла и защиты. Через детали быта поэт передаёт, как любовь и память помогают человеку держаться в трудные времена.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
</a:t>
            </a:r>
            <a:pPr algn="r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раскрывается не громкими лозунгами, а через знакомые картины: деревня, дорога, поле. Это делает чувство страны близким каждому читателю.
</a:t>
            </a:r>
            <a:endParaRPr lang="en-US" sz="1489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человеческая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разлуки звучит как проверка на стойкость. Верность близким и ожидание любимого помогают удержать надежду и не потерять себя.
</a:t>
            </a:r>
            <a:endParaRPr lang="en-US" sz="1323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судьба и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военных текстах на первом плане — фронт, разрывы судеб, тоска и горечь утраты. При этом сохраняется вера в возвращение и значение памяти.
</a:t>
            </a:r>
            <a:endParaRPr lang="en-US" sz="15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трёх приёмов делает текст особенно «певучим» и запоминающимся.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Исаковского важны ритм, повтор и короткая строка. Благодаря этому стих легко читать вслух и так же легко превращать в мелодию, сохраняя смысл.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текстов Исаковского (ритм, повтор, короткая строка)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Исаковского
</a:t>
            </a:r>
            <a:endParaRPr lang="en-US" sz="290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 стихи Исаковского особенно заметны благодаря соавторству с композитором М. Блантером и прочно вошли в народную культуру.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тексты помогли Исаковскому стать широко узнаваемым: их слушали и помнили благодаря мелодии и простым, выразительным словам.
</a:t>
            </a:r>
            <a:endParaRPr lang="en-US" sz="131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литературные справочники и биографические издания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— самая известная песня на стихи Исаковского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написана в 1938 году и быстро стала одной из самых популярных песен XX века. В центре — образ девушки, ожидание любимого и ощущение, что песня про защиту Родины.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вышла за пределы книги и закрепилась в народной памяти. Её образ легко представить: берег, вода и разговор с любимым — именно поэтому она так хорошо передаётся из уст в уста.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поэта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 — напряжение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военные годы усиливается мотив дороги и письма: человек надеется, что вести дойдут. Разлука становится длиннее, но вместе с ней растёт вера в возвращение.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(1941) — фронт и разлука
</a:t>
            </a:r>
            <a:pPr algn="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военных стихах появляется главное чувство времени: расставание. Поэт пишет о разрыве связи с домом и о том, как в сердце остаётся надежда на встречу.
</a:t>
            </a:r>
            <a:endParaRPr lang="en-US" sz="1347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 — память и поддержка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заметно стремление удержать достоинство. Память о семье и малой родине помогает пережить страх и усталость, не теряя внутренний опорный свет.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1944–1945 — потери и возвращение к дому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звучат и боль утраты, и мысли о доме как о главной ценности. Поэт говорит о фронтовых переживаниях так, чтобы их понимали не только очевидцы.
</a:t>
            </a:r>
            <a:endParaRPr lang="en-US" sz="13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стихотворение 1945 года показывает войну через судьбу семьи и уничтоженный дом. Здесь горе передано без громких слов: читатель словно остаётся один на пустой дороге и в тишине смотрит на последствия.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«Враги сожгли родную хату»: стихотворение о потере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сдержанность делает переживание особенно сильным. Потеря близких превращается в общую человеческую скорбь, и именно поэтому текст долго не отпускает — он требует памяти и уважения к пережившим войну.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писал простыми словами и ясными фразами, которые легко узнаются в живой речи. Он избегал излишней усложнённости, поэтому читатель сразу понимал мысль и чувство.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Исаковского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редко встречаются сложные сравнения: вместо этого — точные детали. Дом, дорога, поле, письмо, окно и огонёк создают образ, который легко представить и запомнить.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конкретика помогает разговаривать со строкой: текст звучит естественно при чтении вслух. Из-за этого стихи одинаково понятны младшим школьникам и взрослым слушателям.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 Исаковского работают как маленькие «карточки памяти». Они возвращают к знакомым ситуациям — ожиданию, разлуке, заботе, — и именно поэтому его лирика остаётся близкой каждому поколению.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Исаковского превращалось в песню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 жизненного впечатления до того, что песня звучит по радио, на концертах и дома.
</a:t>
            </a:r>
            <a:endParaRPr lang="en-US" sz="256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соавтором Исаковского был композитор Матвей Блантер. Вместе они создавали песни, где стих и музыка поддерживают друг друга и помогают тексту звучать особенно выразительно.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сотрудничество показывает важную мысль: сильные стихи легче становятся песней, когда мелодия подчёркивает ритм и настроение. Так рождается произведение, которое быстро запоминается.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созданные в этом тандеме, стали частью культурной памяти страны. Они живут не только в книгах, но и в семейном исполнении и общих школьных воспоминаниях о военной эпохе.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Матвеем Блантером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творчества Исаковского
</a:t>
            </a:r>
            <a:endParaRPr lang="en-US" sz="319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сменяются по мере того, как меняется жизнь страны: ранние публикации переходят в песенную лирику о труде и деревне, затем приходит военная тема и тема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узнаваемая часть творчества связана с песнями 1930–1940-х годов: именно в это время выросла популярность поэта, а темы оказались близки многим слушателям.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этапов творчества по школьным литературным справочникам (обзорные сведения), без указания количественных показателей.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официальное признание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государственные награды и премии, которые получили Исаковский и за которые чаще всего упоминают в биографиях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признание сопровождало широкую народную любовь к стихам и песням: официальные награды приходили в годы, когда тексты звучали особенно активно.
</a:t>
            </a:r>
            <a:endParaRPr lang="en-US" sz="134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 и литературные энциклопедии.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творчестве Исаковского
</a:t>
            </a:r>
            <a:endParaRPr lang="en-US" sz="3141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семейная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Исаковского начинается с дома: окно, письмо, тишина комнаты. Эти детали помогают почувствовать верность близким и объясняют, почему разлука всегда болит по-настоящему.
</a:t>
            </a:r>
            <a:endParaRPr lang="en-US" sz="114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поле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в его стихах не «для красоты», а как часть жизни. Дорога, поле, огонёк создают настроение и помогают передать ожидание, надежду или грусть.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путь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поэта часто становится образом судьбы. По ней идут письма, надежды и воспоминания, поэтому читатель чувствует не только движение, но и внутреннее переживание.
</a:t>
            </a:r>
            <a:endParaRPr lang="en-US" sz="1140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Тёплая, узнаваемая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страны складывается из повседневных предметов и человеческих забот. Для школьника это особенно понятно: такие картины связаны с близкими людьми и личным опытом.
</a:t>
            </a:r>
            <a:endParaRPr lang="en-US" sz="11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стихи Исаковского
</a:t>
            </a:r>
            <a:endParaRPr lang="en-US" sz="2981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один главный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чёткий ритм делают чтение лёгким. В каждой песенной по форме сцене обычно есть один главный сюжет и одно чувство — любовь, ожидание, грусть или надежда.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простая 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и ясное построение помогают удержать текст в памяти. Благодаря этому стихотворение быстро превращается в «свою» историю и легко продолжает звучать после урока.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Исаковского помогает увидеть связь между литературой, музыкой и историей страны. Его стихи показывают, что сильные чувства можно передавать простыми, понятными словами.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творчества Исаковского для школьного урока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удобно разбирать, как в стихотворении возникает образ Родины и дома. Через конкретные детали ученики узнают, почему память и верность помогают человеку пережить трудные времена.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Исаковского хорошо подходят для тем о войне и разлуке: они сочетают патриотичность и личное настроение. Так школьникам легче понять и общий смысл, и переживания героев.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курсе литературы 7 класса его лирику и песенные тексты используют как материал для разговора о народной культуре. Ученики учатся анализировать чувство, сюжет и художественные приёмы.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поэта осталось богатое «слово памяти»: деревня, война, любовь, разлука и верность дому. Эти темы помогают читателю понимать историю XX века через человеческие судьбы.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Васильевич Исаковский умер 20 июля 1973 года в Москве. При сравнительно небольшом объёме написанного он оставил очень заметное и значимое литературное наследие для многих поколений.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его творчества — соединение простоты, музыкальности и искреннего чувства. Благодаря этому его стихи часто становились песнями и продолжали жить в повседневной культуре.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жизни и творчества поэта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М.В. Исаковском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вошёл в литературу как поэт, чьи строки стали народными песнями и сохранили память о жизни страны в XX веке. Его творчество объединяет деревенскую Россию, войну, любовь, разлуку и верность дому.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2026-05-15T07:29:42Z</dcterms:created>
  <dcterms:modified xsi:type="dcterms:W3CDTF">2026-05-15T07:29:42Z</dcterms:modified>
</cp:coreProperties>
</file>