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энергии: как организм получает и расходует силы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тело получает вещества, энергию и строит новые клетки?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важен каждый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покое клетки постоянно получают питание и кислород, а затем выводят продукты обмена. Сердце, мозг и мышцы тратят энергию непрерывно, а у подростков обмен особенно активен из-за роста и перестройки организма.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обменом веществ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получает воду, кислород и питательные вещества из пищи и воздуха. Эти вещества должны попасть туда, где они нужны клеткам для работы, роста и обновления тканей.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вещества изменяются внутри клеток: одни идут на построение новых структур, другие распадаются с выделением энергии. Так организм получает и «строительный материал», и силы для жизни.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Ненужные продукты распада удаляются из организма с выдыхаемым воздухом, мочой, потом и другими путями. Это помогает сохранять постоянство внутренней среды и нормальную работу органов.
</a:t>
            </a:r>
            <a:endParaRPr lang="en-US" sz="10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от приема до использования клетками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 рот, где она измельчается зубами и смачивается слюной. Это облегчает дальнейшее переваривание и делает вещества доступнее для работы пищеварительных ферментов.
</a:t>
            </a:r>
            <a:endParaRPr lang="en-US" sz="813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пища перемешивается с желудочным соком и частично расщепляется. Здесь начинается подготовка питательных веществ к более полному перевариванию в следующих отделах пищеварительной системы.
</a:t>
            </a:r>
            <a:endParaRPr lang="en-US" sz="71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переваривание происходит в тонком кишечнике. Его стенки хорошо приспособлены к всасыванию, поэтому готовые питательные вещества быстро переходят в кровь и лимфу.
</a:t>
            </a:r>
            <a:endParaRPr lang="en-US" sz="856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током крови глюкоза, аминокислоты, жирные кислоты и другие вещества разносятся по всему организму. Так каждая клетка получает нужные соединения для работы и роста.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питательные вещества используются по-разному: часть идет на энергию, часть — на построение новых молекул и восстановление поврежденных участков тканей.
</a:t>
            </a:r>
            <a:endParaRPr lang="en-US" sz="8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 их 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нужны организму не в одинаковых количествах, но каждое из них выполняет свою важную роль в обмене.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обеспечивает и энергию, и строительство тканей, и нормальную работу органов.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условное соотношение для учебной диаграммы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856837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9983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и диссимиляция — две стороны обмена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156850" y="1774950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 создания сложных веществ из более простых. Он нужен для роста, восстановления тканей и накопления запасов в организме, особенно в период активного развития.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156850" y="2924278"/>
            <a:ext cx="3608100" cy="10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Диссимиляция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распад сложных веществ на более простые с выделением энергии. Полученная энергия используется клетками для движения, синтеза веществ, работы органов и поддержания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энергию из питательных веществ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веществ от пищеварения до образования АТФ в 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универсальный источник энергии клетки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АТФ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это аденозинтрифосфат, особая молекула, которая быстро накапливает и отдает энергию. Ее можно сравнить с удобным переносчиком небольших порций энергии внутри клетки.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при сокращении мышц, переносе веществ через мембраны, синтезе белков и передаче нервных импульсов. Без нее многие процессы в клетке остановились бы.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ее мало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АТФ в клетке очень невелик, поэтому она не хранится долго. Молекула постоянно образуется заново при расщеплении питательных веществ, особенно глюкозы.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обменом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работает организм, тем быстрее тратится АТФ и тем быстрее она должна восполняться. Поэтому обмен веществ и энергия тесно связаны между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организм тратит энергию в течение суток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тренировки организм работает непрерывно: дыхание, кровообращение и деятельность мозга требуют энергии каждую минуту.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энергии уходит на основной обмен, а движение заметно увеличивает общий расход.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условное распределение для учебной диаграммы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 обмена веществ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действие в подходящих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фермента есть свое «задание» — он действует только на определенные вещества. Если температура или кислотность среды становятся неподходящими, фермент работает хуже, и реакции обмена замедляются.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как очень точные помощники: они ускоряют нужные реакции, но сами почти не расходуются. Благодаря им пища быстро превращается в вещества, которые клетка может использовать для роста, восстановления и получения энергии.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веществ, участвующих в обмене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особенно важны для обмена, какую роль они выполняют и где обычно находятся или запасаются в организме.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нормального обмена нужны разные вещества: одни дают энергию, другие строят ткани, а третьи обеспечивают ход химических реакций.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дыхания и получения энергии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кислород попадает в кровь и доставляется к клеткам, где он нужен для полного расщепления органических веществ.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АТФ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клетках, особенно в митохондриях, энергия высвобождается постепенно и запасается в виде АТФ, которую организм использует сразу.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не хватает, энергии образуется меньше, в мышцах быстрее накапливаются продукты неполного распада, и человек устает.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обмена веществ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главные факторы, которые усиливают или замедляют обмен. Особенно заметны влияние возраста, активности и состояния здоровья.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ускоряется при движении и в детском возрасте, а ослабевает при недосыпе, болезни и нехватке питания.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качественная оценка влияющих факторов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 детей и подростков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детском и подростковом возрасте организм быстро увеличивается в размерах, поэтому он тратит много энергии на образование новых клеток, тканей и органов.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веществах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роста особенно нужны белки, кальций, железо, вода и достаточно энергии, потому что без них кости, мышцы и кровь развиваются медленнее.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активно меняется гормональный фон, и это влияет на скорость обмена, аппетит, сон, настроение и общую работоспособность.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питание, полноценный сон и движение помогают организму справляться с нагрузками роста и поддерживают нормальное развитие без лишнего утомления.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течение дня поддерживает энергию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чередование приемов пищи и активности помогает клеткам получать вещества без длительных перерывов.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энергии при движении и занятиях спортом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 и игр мышцы расходуют больше глюкозы и АТФ, поэтому организму нужно быстрее доставлять питательные вещества и кислород к работающим тканям.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Учащается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нагрузке дыхание становится чаще и глубже, чтобы в кровь поступало больше кислорода, необходимого для получения энергии в клетках.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активнее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начинает сокращаться чаще, а кровоток усиливается, поэтому питательные вещества быстрее доходят до мышц и органов, которые работают интенсивнее.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выносливости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укрепляют мышцы, сердце и легкие, помогают лучше переносить нагрузку и уменьшают утомление при повседневной активности.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и их причины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99" y="1833092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однообразная пища, избыток сладкого или жирного и нехватка полезных веществ мешают организму получать все необходимое для роста и работы клеток.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82380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спит мало, организм хуже восстанавливается, а обмен веществ становится менее устойчивым, поэтому снижается внимание и появляется слабость.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800568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движения энергия расходуется неравномерно, мышцы слабеют, а работа сердца и дыхательной системы становится менее эффективной.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18754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Дефициты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витаминов, минеральных солей и воды нарушает течение химических реакций, из-за чего страдают кожа, волосы, кости и общее самочувствие.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36947" y="1833075"/>
            <a:ext cx="15429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сбоев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нарушения обмена могут привести к быстрой утомляемости, изменению массы тела, замедлению роста и ухудшению работы всего организма.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916240"/>
            <a:ext cx="3918900" cy="15502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нормального обмена веществ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по каким признакам можно судить, что обмен веществ идет без серьезных сбоев и организм получает достаточно ресурсов.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эти признаки выражены нормально, значит организм получает питательные вещества, расходует их правильно и развивается без заметных нарушений.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16299" y="1341101"/>
            <a:ext cx="225750" cy="258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обмен веществ каждый день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содержать белки, жиры, углеводы, витамины, минеральные вещества и воду, чтобы клетки получали и энергию, и строительный материал для роста.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всех химических реакций и помогает переносить вещества по организму, поэтому пить нужно регулярно, а не только когда появляется сильная жажда.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организм восстанавливается, а обмен веществ поддерживает рост и работу органов, поэтому подросткам особенно важно спать достаточно долго каждый день.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учебы, отдыха, питания и движения помогает не перегружать организм, поддерживает ровный уровень энергии и облегчает работу клеток.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активность, прогулки и игры помогают обмену веществ работать лучше, потому что мышцы получают нагрузку и расходуют энергию более равномерно.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 — это основа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связывает питание, дыхание, движение и рост в единую систему. Если поддерживать его правильным режимом дня, организм дольше сохраняет силу, здоровье и работоспособность.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2026-06-01T13:13:44Z</dcterms:created>
  <dcterms:modified xsi:type="dcterms:W3CDTF">2026-06-01T13:13:44Z</dcterms:modified>
</cp:coreProperties>
</file>