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9150" y="2501800"/>
            <a:ext cx="7707600" cy="22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разных типов речи в тексте
</a:t>
            </a:r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Повествование, описание и рассуждение делают текст полным, точным и выразительным.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359150" y="360000"/>
            <a:ext cx="55530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различать типы речи
</a:t>
            </a:r>
            <a:endParaRPr lang="en-US" sz="3387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нужно уверенно читать и создавать тексты разных жанров. Если замечать основной тип речи и дополнительные, легче понимать смысл, пересказывать без искажений и писать связные работы.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речи и их назначение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23850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показывает, что произошло и в какой последовательности развивались события. Оно помогает увидеть ход действия, поэтому в нём особенно важны глаголы, время и смена эпизодов.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850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3409213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передаёт признаки предмета, человека, места или явления. Оно создаёт зрительный образ, уточняет детали и помогает читателю представить то, о чём говорится, почти как на картинке.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409213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
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6270538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объясняет причину, доказывает мысль и подводит к выводу. Оно отвечает на вопросы почему и зачем, связывая факты, примеры и итоговую оценку в единое целое.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270538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30334"/>
            <a:ext cx="3765900" cy="1705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типы речи по признакам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типа речи есть свои вопросы, языковые признаки и цель. По ним проще определить, как построен текст.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тексту и языковые средства быстро показывают его назначение: событие, образ или объяснение мысли.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основных признаков типов речи в школьной программе русского языка.
</a:t>
            </a:r>
            <a:endParaRPr lang="en-US" sz="11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426" y="-8450"/>
            <a:ext cx="4475448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4116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как основа текста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обычно открывается завязкой: читатель узнаёт, где и когда происходит действие, кто участвует в событиях и с чего всё начинается. Это помогает сразу войти в сюжет.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события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события сменяют друг друга по порядку. Автор показывает, как герои действуют, что происходит дальше и к чему приводит каждый новый эпизод, создавая движение текста.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действия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наступает развязка: событие получает итог, а читатель понимает, чем всё закончилось. Краткое описание места или героя часто помогает сделать рассказ более живым.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описания в тексте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2187045"/>
            <a:ext cx="14976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делает предмет или явление видимым для читателя. Благодаря точным словам можно представить внешний вид героя, картину природы, обстановку комнаты или настроение момента.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670015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образ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090342" y="2187045"/>
            <a:ext cx="14976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описании особенно важны цвет, форма, размер, звук, запах и другие признаки. Именно детали помогают отличить один образ от другого и сделать высказывание точным.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090342" y="1670015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детали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822884" y="2187045"/>
            <a:ext cx="14976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тексте есть описание, он звучит ярче и интереснее. Читатель не только узнаёт факты, но и ощущает атмосферу, которую создаёт автор.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22884" y="1670015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Усиливает выразительность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555426" y="2187045"/>
            <a:ext cx="14976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нередко подчёркивает важную мысль текста. Через признаки предмета или места автор показывает отношение к герою, событию или явлению природы.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555426" y="1670015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понять смысл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7287968" y="2187045"/>
            <a:ext cx="14976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описание может остановить взгляд читателя и сделать текст более запоминающимся. Без него сообщение часто кажется сухим и слишком коротким.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7287968" y="1670015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Удерживает внимание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сочетание типов речи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тексте соединяются факты, образы и объяснения, он лучше удерживает внимание и помогает быстрее понять авторскую мысль.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роли типов речи в учебных и художественных текстах.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выигрывают ясность и выразительность: именно они делают смешанный текст понятным, живым и убедительным.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в смешанном тексте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02652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начинается с мысли, которую нужно доказать или объяснить. В смешанном тексте оно помогает читателю понять, зачем описаны события и к какому выводу ведёт автор.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02649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348177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формулируется итог. Он показывает, что было доказано, и завершает текст логично, помогая читателю связать все части в одно целое.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48174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3475414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приводятся примеры, причины и факты. Они соединяют описание и повествование с главной мыслью, чтобы текст не выглядел набором отдельных эпизодов без смысла.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3475412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текста со смешанными типами речи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выстроить текст логично и удержать единую мысль.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смены типа речи в абзацах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была залита мягким светом: у окна стоял письменный стол, на подоконнике зеленели растения, а на стене висели часы. Потом вошёл брат, поставил рюкзак и сразу стал искать учебник. Я понял, что порядок в комнате помогает ему быстрее собраться перед школой.
</a:t>
            </a:r>
            <a:endParaRPr lang="en-US" sz="969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комната утром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аллее пахло мокрой листвой, а фонари отражались в лужах, как маленькие огни. Мы шли медленно, слушали шорох шагов и разговаривали почти шёпотом. В такой тишине особенно ясно чувствуется, как природа успокаивает человека после шумного дня.
</a:t>
            </a:r>
            <a:endParaRPr lang="en-US" sz="969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 прогулки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крыльца лежала сломанная ветка, а рядом суетились воробьи. Маша подняла её, чтобы не мешала проходу, и отнесла к забору. Она сказала, что маленькое доброе дело тоже важно: оно делает двор чище и показывает уважение к общему месту.
</a:t>
            </a:r>
            <a:endParaRPr lang="en-US" sz="1053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помощь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367" y="1345200"/>
            <a:ext cx="555936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для разных типов речи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помогают переходить от одного фрагмента текста к другому и сохранять смысловую связь внутри абзаца.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«Сочетание разных типов речи в тексте».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подсказывают, как развивается мысль: события идут по порядку, признаки создают образ, а рассуждение объясняет и подводит к выводу.
</a:t>
            </a:r>
            <a:endParaRPr lang="en-US" sz="16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типов речи в художественном тексте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23850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в рассказе или сказке ведёт читателя от одного события к другому. Благодаря ему становится ясно, кто что сделал, как развивались события и чем закончилась история.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850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сюжета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3409213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добавляет детали, которые помогают представить место действия, внешний вид героя или состояние природы. Оно делает текст зрительно точным и помогает почувствовать атмосферу происходящего.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409213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картина
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6270538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показывает, что герой или автор думает о событиях, почему они важны и какой вывод из них следует. Так текст становится глубже и убедительнее.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270538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и оценки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жанр влияет на выбор типов речи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влияет не только на содержание, но и на способ его подачи: в одном тексте важнее действие, в другом — объяснение или оценка.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примерам жанров: рассказ, статья, учебный текст, отзыв.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по-разному распределяют типы речи, поэтому при чтении полезно сразу учитывать цель текста и его речевую форму.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 сочетании типов речи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автор резко переходит от описания к новому событию без перехода, текст распадается на части. Читателю трудно понять, как один фрагмент связан с другим и зачем он появился.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без связи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частое повторение одних и тех же слов делает текст однообразным и тяжёлым для восприятия. Лучше использовать точные слова-связки и избегать одинаковых формулировок в соседних предложениях.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повторы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перечисление признаков без движения сюжета может утомить читателя. В смешанном тексте описание должно помогать раскрывать событие, а не заменять его полностью.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без действия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конце появляется вывод, но в тексте нет объяснений и примеров, он звучит неубедительно. Рассуждение требует опоры на факты, наблюдения или поступки героев.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без доказательств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13406"/>
            <a:ext cx="3765900" cy="15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сочетание типов речи в одном тексте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небольшом тексте о весеннем лесе можно увидеть сразу три типа речи, которые работают на общую мысль и дополняют друг друга.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создаёт образ леса, повествование показывает события, а рассуждение объясняет изменения в природе и связывает всё общей мыслью о весне.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учебному примеру на тему «весенний лес».
</a:t>
            </a:r>
            <a:endParaRPr lang="en-US" sz="11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типы речи помогают в учебном тексте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параграфе важно не только назвать явление, но и показать его признаки. Поэтому рядом с определением часто появляется описание, а затем — последовательность действий или опыт, который помогает увидеть результат на практике.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опыт становится понятным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Лабораторная работа в учебнике обычно начинается с признаков предмета или явления, продолжается описанием действий и завершается объяснением результата. Такой текст помогает связать наблюдение, ход опыта и вывод в одну цепочку.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факта к смыслу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текст не ограничивается рассказом о шаге за шагом. После описания и последовательности действий автор объясняет, почему получился именно такой результат. Так ученик не просто запоминает факт, а понимает его причину.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 опыта нужен вывод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типы речи в тексте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текста для уроков русского языка и литературы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содержание текста по частям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частях текста могут преобладать разные речевые средства, поэтому важно смотреть не только на отдельные предложения, но и на композицию целиком.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учебному обобщению структуры смешанного текста.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смена функций: начало чаще задаёт образ, середина развивает действие, а конец подводит к выводу и смысловому итогу.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929125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50" y="1954258"/>
            <a:ext cx="452400" cy="4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1750" y="1974365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8050" y="3502175"/>
            <a:ext cx="346500" cy="46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72325" y="3506975"/>
            <a:ext cx="452400" cy="452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сочетать типы речи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типов речи помогает писать сочинения более полно: событие не только описывается, но и объясняется, а вывод звучит убедительно и логично.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Сочинения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пересказе легче сохранить смысл, если замечать, где в тексте идут действия, где — описание, а где автор делает вывод или даёт оценку.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Пересказы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устный или письменный ответ становится точнее, когда ученик умеет добавить нужное объяснение, а не только перечислить факты или признаки.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 уроке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сообщениях, заметках и объяснениях смешанные типы речи помогают писать ясно: действие, признак и вывод соединяются в один понятный текст.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речь
</a:t>
            </a:r>
            <a:endParaRPr lang="en-US" sz="1400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полезен не только на русском языке, но и на литературе, истории и других уроках, где нужно связно передать событие и его значение.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предметы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речи усиливают друг друга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Повествование, описание и рассуждение лучше всего работают вместе: одно создаёт ход событий, другое — образ, третье — объяснение. Если видеть их сочетание, текст становится ясным и выразительным.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2026-05-28T18:09:01Z</dcterms:created>
  <dcterms:modified xsi:type="dcterms:W3CDTF">2026-05-28T18:09:01Z</dcterms:modified>
</cp:coreProperties>
</file>