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«Мороз, Красный нос»: поэма о силе, труде и стойкости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крестьянской семьи, где любовь проходит через холод, труд и утрату.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Некрасова в эпохе перемен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«Мороз, Красный нос» создана в послереформенной России, когда крестьянская жизнь оставалась тяжёлой. Некрасов показывает народную судьбу через реализм и фольклорные образы.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А. Некрасов и место поэмы в его творчестве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много писал о крестьянах, женской доле и бедности народа, поэтому эта поэма естественно продолжает главную тему его творчества и усиливает его гражданский взгляд.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«Морозе, Красном носе» особенно заметны внимание к повседневному труду, семейным испытаниям и внутренней стойкости человека, которую поэт считает настоящей силой.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Жанр, композиция и особенности поэмы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соединяет сюжетный рассказ о семье с лирическими размышлениями автора, поэтому личная история звучит одновременно как жизненный случай и как обобщение.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строится на резком контрасте между красотой зимней природы и человеческим горем, что делает каждую сцену особенно выразительной и напряжённой.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эпизоды, дорога, похороны и переживания Дарьи сменяют друг друга, создавая движение от обычной жизни к трагедии и ощущению утраты.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такого построения судьба одной крестьянской семьи воспринимается как часть общей народной истории, а не только как частный случай.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537497"/>
            <a:ext cx="3856200" cy="15765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поэмы и их значение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о героях и их роли в раскрытии народной темы.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несколько образов Некрасов показывает не одну семью, а судьбу целого народа.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Н. А. Некрасова «Мороз, Красный нос»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Дарья — центральный образ поэмы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Дарья изображена как женщина, на которой держатся дом, дети и ежедневный труд. Её жизнь полна забот, но она не жалуется и сохраняет внутреннюю собранность.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образе соединяются красота, терпение и трудолюбие. Некрасов показывает, что настоящая сила не в словах, а в умении жить и действовать ради близких.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перед тяжёлым испытанием Дарья остаётся человеком с достоинством. Поэтому она становится символом русской женщины, способной выдержать беду и не потерять душевную высоту.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0280" y="1887806"/>
            <a:ext cx="200813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905356"/>
            <a:ext cx="2187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05356"/>
            <a:ext cx="218700" cy="1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893206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Прокл и тема крестьянского труда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дорога для крестьянина — не просто путь, а испытание. Холод и метель делают обычное дело опасным и ещё более тяжёлым.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Прокла проходит в постоянном труде. Он занят хозяйством, дорогой и делами, которые требуют силы, терпения и выносливости каждый день.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долг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Прокл трудится не только для себя, но и ради семьи. Его работа — это ответственность за дом, детей и спокойную жизнь близких.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Прокла показывает, как бедность, природа и случай могут разрушить привычный порядок жизни и лишить семью опоры.
</a:t>
            </a:r>
            <a:endParaRPr lang="en-US" sz="92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цепочка поэмы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бытовая история превращается в народную трагедию.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Мороза-воеводы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Мороз-воевода изображён как сильный и властный хозяин зимы. Он напоминает сказочного персонажа, который не просто существует в природе, а словно управляет ею.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использует народную поэзию, чтобы Мороз выглядел величественно и страшно одновременно. Благодаря этому зима становится важной частью самого сюжета.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делает холод почти живым и одушевлённым. Читатель чувствует, что человек вступает в борьбу не только с погодой, но и с могучей стихией.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Сказочность образа усиливает впечатление от поэмы: природа уже не фон, а самостоятельная сила, перед которой особенно заметна хрупкость человеческой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пейзаж и его роль в поэме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лес, метель и тишина создают в поэме не только красивую картину, но и чувство холода, одиночества и тревоги, которое сопровождает героев на каждом шаге.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пейзаж помогает понять настроение произведения: природа у Некрасова прекрасна и опасна одновременно, поэтому она подчёркивает тяжесть крестьянской жизни и трагический смысл событий.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поэмы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темы связаны между собой: тяжёлый труд делает особенно значимой семейную поддержку и усиливает трагедию утраты.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социальные и семейные мотивы, поэтому поэма воспринимается как рассказ о жизни народа, а не только одной семьи.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текста поэмы Н. А. Некрасова «Мороз, Красный нос»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поэмы и народная речь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выбирает простые, ясные слова и живые разговорные обороты, чтобы речь героев звучала естественно и убедительно, как в настоящей деревенской жизни.
</a:t>
            </a:r>
            <a:endParaRPr lang="en-US" sz="1152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обращения и интонации устной речи делают текст близким к народной песне. Благодаря этому даже тяжёлые события передаются без искусственной вычурности.
</a:t>
            </a:r>
            <a:endParaRPr lang="en-US" sz="1199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язык помогает читателю лучше почувствовать характеры героев, их привычки и чувства, а также увидеть в частной истории правдивую картину крестьянского быта.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2440" y="1330603"/>
            <a:ext cx="254651" cy="2263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4249" y="2187159"/>
            <a:ext cx="251004" cy="2510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4249" y="3057322"/>
            <a:ext cx="251004" cy="2510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4249" y="3927480"/>
            <a:ext cx="251004" cy="2510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фольклорные черты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предание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звучит так, будто опирается на старинный рассказ, передаваемый из уст в уста. Это придаёт истории особую торжественность и доверие.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фразы напоминают народную песню: они ритмичны, повторяются и легко запоминаются. Такая мелодичность усиливает эмоциональность поэмы.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образ Мороза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Мороз-воевода похож на героя сказки: он властный, сильный и почти живой. Из-за этого зимняя стихия становится важным действующим лицом.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чувство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элементы делают личную беду семьи частью народного опыта. Читатель воспринимает её как историю, знакомую многим поколениям.
</a:t>
            </a:r>
            <a:endParaRPr lang="en-US" sz="8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Контрасты, на которых построена поэма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Противопоставления не только создают напряжение, но и помогают показать, как обычная жизнь внезапно становится трагической.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резче контраст, тем сильнее звучит мысль о хрупкости человеческого счастья и силе испытаний, выпавших на долю крестьян.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текста поэмы Н. А. Некрасова «Мороз, Красный нос»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женской доли в поэме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Дарья показана не как героиня внешних подвигов, а как обычная женщина, на которой держится дом. Её повседневный труд незаметен, но без него семья не выживет.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ней лежат забота о детях, хозяйство и постоянная тревога за близких. Некрасов подчёркивает, что женский труд в деревне почти не отделим от самоотверженности.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мужа делает её положение ещё тяжелее: вместе с горем приходит одиночество и необходимость продолжать жить ради детей, несмотря на внутреннюю боль.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Дарьи раскрывает стойкость русской крестьянки. В ней сочетаются нежность, терпение и чувство ответственности, поэтому она вызывает не жалость, а глубокое уважение.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холода и белого цвета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в поэме означает не только зиму, но и испытание, безмолвие, приближение смерти. Он словно проверяет, насколько человек способен выдержать беду и сохранить себя.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снег выглядит красиво, однако его чистота обманчива: под ней скрыты одиночество и беспомощность. Этот образ помогает почувствовать суровость крестьянской жизни и её уязвимость.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58638"/>
            <a:ext cx="3856200" cy="13099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в поэме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приёмы помогают Некрасову сделать повествование выразительным и близким к народной речи.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приёмы работают вместе: они усиливают эмоциональность, делают образы запоминающимися и помогают передать сочувствие автора к простым людям.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поэмы Н. А. Некрасова «Мороз, Красный нос»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и позиция автора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убеждён, что сила народа проявляется в честном труде, любви к семье и умении не терять достоинство даже после тяжёлой потери.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одной семьи превращается в размышление о судьбе всей России. Через частную трагедию поэт заставляет задуматься о ценности каждого человеческого дня.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просто рассказывает о беде, а открыто сочувствует крестьянам. Его взгляд помогает увидеть в их жизни не только страдание, но и нравственную красоту.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поэма восьмиклассника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не только понять прошлое, но и внимательнее относиться к людям, которые живут рядом и каждый день преодолевают трудности.
</a:t>
            </a:r>
            <a:endParaRPr lang="en-US" sz="1199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поэма воспитывает уважение к человеку труда и учит замечать ценность семьи, сочувствия и внутренней стойкости.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анализа поэмы Н. А. Некрасова «Мороз, Красный нос»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поэма Н. А. Некрасова важна и сегодня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«Мороз, Красный нос» остаётся значимым, потому что соединяет правдивый рассказ о крестьянской жизни, сильные образы природы и уважение к человеческому достоинству.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2026-05-22T23:18:19Z</dcterms:created>
  <dcterms:modified xsi:type="dcterms:W3CDTF">2026-05-22T23:18:19Z</dcterms:modified>
</cp:coreProperties>
</file>