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С.А. Есенин и стихотворение «Поёт зима — аукает...»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зима Есенина: снег, ветер, птицы и тихая тревога.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С.А. Есенин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вырос в рязанской деревне и с детства видел русскую природу. Поэтому в его стихах так легко узнать поля, леса, снег и птиц — всё то, что близко и детям,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появилось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ранний период творчества Есенина. В это время поэт особенно внимательно всматривался в родную природу и умел замечать её самые тихие звуки.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не просто показана, а будто оживает: она поёт, зовёт и двигается. Из-за этого обычный зимний пейзаж превращается в маленькую сказку.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показывает лес так, словно в нём есть своя жизнь и свой голос. Читатель сразу чувствует и красоту, и лёгкое беспокойство зимнего вечера.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как живая героиня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хозяйка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Есенина действует как настоящая хозяйка. Она укрывает лес снегом, качает деревья и ведёт метель по тропинкам. Получается сурово, но очень красиво.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картины подойдёт тихий зимний лес. Белые сугробы, заснеженные ветки и голубоватый свет помогут показать, что зима здесь не пустая, а живая.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как песня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спокойно, как напев. Повторы и размеренный ритм помогают читать стихотворение вслух без спешки, будто его действительно поёт зимний ветер.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«поёт», «аукает», «качает», «завевает» передают не только действие, но и звук. Из-за них зимняя картина слышится так же ясно, как видится.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слушать и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Мелодичные строки быстро остаются в памяти. Они похожи на короткую песенку, которую хочется повторить ещё раз, даже если за окном уже растаял снег.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картины зимнего леса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сразу возникает метель, которая будто кружит весь лес. Она создаёт движение, а вместе с ним — шум и ощущение настоящей зимней стихии.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появляется снежный лес: ветки пригнулись, сугробы стали высокими, а воздух кажется холодным и прозрачным. Картина выглядит красивой, но немного строгой.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переходит к ночной тишине. В ней слышнее всего ветер и тревожное шуршание снега, будто природа разговаривает шёпотом.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деталь — маленькие птицы. На фоне зимы они кажутся особенно беззащитными, поэтому стихотворение вызывает не только восхищение, но и сочувствие.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птицы зимой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обращает внимание на пташек, которым трудно пережить мороз и ветер. Они остаются в лесу и ждут помощи, тепла и хоть немного 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стихотворение добрым и очень человечным. Читатель понимает: красоту зимы важно замечать, но ещё важнее не забывать о тех, кому зимой тяжело.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стихотворение добрым и очень человечным. Читатель понимает: красоту зимы важно замечать, но ещё важнее не забывать о тех, кому зимой тяжело.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оживляют картину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«завевает» передаёт силу метели. Оно помогает почувствовать, как снег и ветер закручиваются в воздухе, а вся картина становится живой и немного таинственной.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глаголы, которые сразу слышатся и видятся. Слово «поёт» делает зиму похожей на певицу, а «аукает» напоминает далёкий лесной 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«качает» показывает, как ветер трогает деревья и не даёт им стоять спокойно. Из-за этого лес кажется подвижным, словно он участвует в зимнем спектакле.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зимняя картина в стихотворении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звуков и движения поэт приходит к тишине и заботе о живом.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любуется красотой зимы, её снегом, тишиной и мягким светом. Природа у Есенина выглядит не холодной картинкой, а настоящим живым чудом.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маленьких птиц вызывает жалость и желание помочь. Сразу хочется представить кормушку и понять, как трудно бывает слабым в морозный день.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любовь к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бережное отношение ко всему живому. Даже суровая зима здесь не пугает, а учит замечать красоту и быть добрее.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зимняя картина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дорога через снег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Заснеженная тропинка ведёт взгляд в глубину зимнего леса. По краям стоят деревья в белых шапках, а воздух кажется морозным и прозрачным. Такая простая сцена сразу напоминает о родном деревенском пейзаже и спокойной красоте русской зимы.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на краю леса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Невдалеке видны маленькие домики, будто притаившиеся в снегу. От них идёт ощущение тепла и уюта, которое особенно заметно рядом с холодным лесом. Этот контраст помогает почувствовать, что зимний мир у Есенина не только строгий, но и родной.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над снежными деревьями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ложится на ветви мягко и тихо, будто сам мороз рисует картину. Белые сугробы, неподвижные ели и бледное небо создают настроение спокойствия. В такой природе чувствуется любовь поэта к простому русскому пейзажу и его особой красоте.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надолго остаётся в памяти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легко читать и запоминать. Они звучат как отдельные шаги зимней песенки.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похожим звучанием помогают услышать ритм. Из-за этого текст быстро откладывается в памяти.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лес, ветер и птицы легко представить. Рисунок в воображении получается очень чётким и живым.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произносят с выражением, его музыка становится особенно заметной. Поэтому оно хорошо запоминается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в стихотворении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«аукает» связано с дальним окликом в лесу. Оно звучит необычно и сразу создаёт ощущение простора, тишины и зимнего зова, который будто перекликается между деревьями.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«завевает» передаёт сильный ветер и снежную вьюгу. В нём слышится движение воздуха, который закручивает снег и делает картину тревожной, но очень выразительной.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«пташки», «метель» и «лес» помогают увидеть не только пейзаж, но и настроение стихотворения. Они связывают красоту зимы с заботой о маленьких живых существах.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строк и зимняя интонация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напев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плавно, словно их ведёт тихая мелодия. Повторы и плавные согласные делают чтение похожим на напевную песню о зимнем лесе.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слышатся шорох снега, свист ветра и далёкий зов. Из-за этого зимняя картина кажется не пустой, а живой, немного сказочной и очень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ведёт себя как живое существо: она поёт, зовёт, качает и дышит. Человек чувствует себя рядом с ней, а не отдельно от неё.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лес, снег и птицы — часть общего мира. В этом мире важны не только красота, но и внимание к тому, что слабее и беззащитнее.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прямого героя стихотворение учит доброте. Оно напоминает, что надо замечать простую красоту вокруг и бережно относиться ко всему живому.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 особенно заметен: он оживляет все картины и помогает детям легко представить происходящее.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приём — олицетворение, которое делает зиму похожей на живое существо.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«Поёт зима — аукает...»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в тексте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забота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зимний пейзаж не просто красив. Рядом с белым лесом и метелью сразу чувствуется тревога за маленьких птиц, которым трудно пережить холод. Так Есенин соединяет восхищение природой и сердечную доброту.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лес и тёплое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тишина создают строгий зимний фон, но смысл текста остаётся тёплым. Поэт будто тихо просит взглянуть на природу внимательнее и не проходить мимо тех, кому зимой особенно тяжело.
</a:t>
            </a:r>
            <a:endParaRPr lang="en-US" sz="1062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 кормушки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ребёнка рядом с кормушкой помогает понять главную мысль стихотворения. Он показывает, что забота о птицах — не сложное дело, а простой и добрый поступок, доступный каждому.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 по шагам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зимних звуков и движения поэт приходит к мысли о красоте природы и заботе о живом.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любят в начальной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звучный, поэтому его удобно читать по ролям или вслух. Ребёнок быстро улавливает ритм и начинает чувствовать, как слова складываются в музыку.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знакомых образов: снег, лес, ветер и птицы. Эти картины легко представить, а значит, проще понять настроение и смысл без долгих объяснений.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яркие слова-действия, и дети с интересом замечают их в тексте. Это помогает учиться находить выразительные средства и видеть, как слово создаёт образ.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добрые чувства и не требует сложного сюжета. Оно учит внимательно слушать речь, читать выразительно и замечать красоту в обычной зиме.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живая и добрая зима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«Поёт зима — аукает...» зима звучит, движется и словно разговаривает с читателем. Есенин показывает, как важно замечать красоту природы и бережно относиться к каждому живому существу.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2026-05-24T07:23:26Z</dcterms:created>
  <dcterms:modified xsi:type="dcterms:W3CDTF">2026-05-24T07:23:26Z</dcterms:modified>
</cp:coreProperties>
</file>