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Рукокрылые: основные факты и значение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млекопитающие — активные летуны и ключевые участники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рукокрылых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появились 52 миллиона лет назад. Их близость к насекомоядным подтверждена ДНК-исследованиями. Особые адаптации, такие как удлинённые пальцы и кожистые перепонки, позволили освоить полёт.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 скелета и развитая мускулатура позволяют эффективно управлять крыльями и совершать резкие повороты в воздухе.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преобразованы в крылья, поддерживаемые очень длинными пальцами, что обеспечивает размах и манёвренность в полёте.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покрыты коротким, плотным мехом, что помогает сохранять тепло и адаптироваться к ночному образу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рукокрылых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крыла и его функции
</a:t>
            </a:r>
            <a:endParaRPr lang="en-US" sz="2299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состоит из тонкой кожи, натянутой между удлинёнными пальцами, богатой сосудами и нервами для терморегуляции и чувствительности.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крыльев крепятся к грудине, создавая возможность контролировать форму крыла и совершать точные и быстрые движения во время полёта.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населяют тропические леса, степи, городские парки, адаптируясь к разным климатическим условиям и ландшафтам.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Предпочитают обитать в пещерах, дуплах, расщелинах и сооружениях человека, что обеспечивает приют и безопасность.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охота на насекомых регулирует численность вредителей, влияя на здоровье лесов и сельхозугодий.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распространение семян обеспечивают обновление растительности и поддержание биоразнообразия.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роль в экосистемах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23806"/>
            <a:ext cx="4646100" cy="14689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подотрядах, количестве видов и примерах для понимания разнообразия рукокрылых.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база данных о летучих мышах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рукокрылых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Мышевидные представляют большую часть видов и в основном насекомоядны, тогда как крыланы крупнее и фруктоядны.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338" y="1500373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7737" y="1500373"/>
            <a:ext cx="8174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слуха и эхолокация рукокрылых
</a:t>
            </a:r>
            <a:endParaRPr lang="en-US" sz="274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Высокочувствительный слух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рукокрылых слух отлично развит, что помогает им ориентироваться в темноте и охотиться на добычу.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эхолокации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издают ультразвуковые сигналы и получают отражения, что позволяет определять расстояние и расположение объектов.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крыланов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крупные крыланы не используют эхолокацию, вместо этого опираясь на зрение и обоняние для поиска пищи.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 рукокрылых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рукокрылых питается насекомыми, помогая контролировать их численность. Они ловко ловят жуков и комаров в полёте ночами.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Фруктовые и нектароядные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питаются плодами, распространяя семена растений, или собирают нектар, опыляя цветущие растения в ночное время.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Кровососущие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встречаются летучие мыши-вампиры, которые питаются кровью млекопитающих, проявляя уникальные адаптации к своему рациону.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рукокрылых к городским условиям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охотники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используют ночное время, чтобы добывать насекомых у уличных фонарей и искусственных источников света, успешно приспосабливаясь к мегаполисам.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убежищ среди построек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Живя в городах, они обитают в подвальных помещениях, чердаках и под мостами, используя структуру зданий как безопасные места для отдыха и размножения.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организация по изучению рукокрылых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рукокрылых
</a:t>
            </a:r>
            <a:endParaRPr lang="en-US" sz="223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разнообразие сосредоточено в тропических регионах Азии и Африки, что связано с большим разнообразием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условия влияют на численность видов; Европа имеет наименьшее разнообразие из-за климатических факторов.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у большинства рукокрылых значительно превышает время жизни схожих по размеру млекопитающих и может достигать до 30 лет в дикой природе.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Репродуктивный цикл характеризуется обычно рождением одного потомка в год, что связано с энергетическими затратами на развитие и уход за детёнышем.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колоний способствует совместному воспитанию молодняка, повышая выживаемость за счёт коллективной заботы и защиты от хищников.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и размножение
</a:t>
            </a:r>
            <a:endParaRPr lang="en-US" sz="25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рукокрылых на сельское хозяйство и человека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эффективно регулируют численность вредных насекомых, снижая необходимость в использовании химических пестицидов и тем самым экономя значительные средства для аграриев.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Фруктовые летучие мыши играют важную роль в опылении и распространении семян таких культур, как банан и дуриан, обеспечивая устойчивость и плодородие сельскохозяйственных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институт исследований рукокрылых,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активность видов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периодах активности помогают рукокрылым избегать конкуренции и эффективно использовать разнообразные экологические ниши.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ночного образа жизни включают снижение хищнических угроз и оптимизацию поиска пищи среди насекомых.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рукокрылых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стадий жизни и адаптации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угрозами для рукокрылых являются уничтожение природных местообитаний, включая вырубку лесов и разрушение пещер, которые служат им убежищем.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меры по сохранению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белого носа, грибковое заболевание, значительно сокращает популяции, особенно в северных регионах, делая борьбу с ним приоритетной задачей.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пестицидов и химикатов снижает количество пищевых ресурсов и наносит вред здоровью рукокрылых, ухудшая их выживаемость.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создаются заповедники, устанавливаются искусственные укрытия и вводятся законодательные меры, запрещающие разрушение естественной среды обитания.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и рекордные виды рукокрылых
</a:t>
            </a:r>
            <a:endParaRPr lang="en-US" sz="250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лисица — гигант среди рукокрылых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крупные крыланы достигают размаха крыльев до 1,7 метра, что делает их самыми масштабными среди представителей отряда. Их яркие лица и большие глаза придают им сходство с лисами.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летучая мышь — свиноносная мышь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миниатюрный вид достигает всего 3 см в длину и весит около 2 граммов. Благодаря своим малым размерам она легко прячется в мелких щелях и питается мелкими насекомыми.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скорости в полёте: большая складчатогубая мышь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этого вида способны развивать скорость до 160 км/ч, что ставит их в ряд самых быстрых животных, способных к активному полёту в мире.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100 000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насекомых уничтожает одна летучая мышь в течение лета, что существенно снижает популяцию вредителей.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опыляют свыше 500 видов растений, что делает их важными участниками экосистем и ключевыми союзниками человека в сельском хозяйстве.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 сохранению биоразнообразия,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китайской культуре летучие мыши символизируют счастье и долголетие, часто изображаются на украшениях и в традиционном искусстве.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в мифологии и культуре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 Латинской Америке их образ связан с магией и тайнами ночи, часто ассоциируется с вампирами и мистическими существами.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культуре рукокрылые вдохновляют персонажей фильмов и книг, выступая в роли символов загадочности и природы ночи.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рукокрылых: новые вызовы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меняют ареалы и сроки миграций рукокрылых, влияя на доступность пищи и условиях обитания.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2021-2025: Распространение вирусов
</a:t>
            </a:r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распространения коронавирусов и других вирусных заболеваний сказывается на популяциях и вызывает изменения в поведении видов.
</a:t>
            </a:r>
            <a:endParaRPr lang="en-US" sz="961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2023: Создание систем мониторинга
</a:t>
            </a:r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внедряют новые технологии, включая датчики и спутниковое отслеживание, для эффективного наблюдения за популяциями рукокрылых.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и далее: 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проекты по сохранению рукокрылых предусматривают совместные меры и обмен данными между странами для защиты этих 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сохранения рукокрылых для планеты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— ключевые участники природных процессов, обеспечивающие баланс в экосистемах и поддерживающие сельское хозяйство. Их защита необходима для сохранения биологического разнообразия и здоровья Земли.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2026-05-08T22:06:57Z</dcterms:created>
  <dcterms:modified xsi:type="dcterms:W3CDTF">2026-05-08T22:06:57Z</dcterms:modified>
</cp:coreProperties>
</file>