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методов селекции: ключевые направления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основными методами селекции, меняющими растения и животных.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селекции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началась с одомашнивания растений и животных более 10000 лет назад. В XIX веке открытия Дарвина и Менделя заложили научные основы. Сегодня селекция важна для продовольственной безопасности и адаптации к изменениям климата.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селекции и её цель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изучает способы создания и улучшения сортов растений, пород животных и штаммов микроорганизмов с полезными признаками.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селекции — вывод организмов с высокой урожайностью, устойчивостью к болезням и улучшенными качественными характеристиками.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селекции находят применение в сельском хозяйстве, медицине и промышленности для повышения эффективности и качества продуктов.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краткая характеристика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выбор для размножения организмов с желаемыми признаками, известный с древних времён. Люди отбирали лучшие растения и животных для дальнейшего разведения.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массовый отбор, основанный на внешних признаках у групп, и индивидуальный, который учитывает качество потомства каждого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Гибридизация: значение в селекции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гибридизация?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— это скрещивание особей с разными генетическими характеристиками для получения потомства с новыми признаками. Этот процесс способствует появлению уникальных сочетаний качеств.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селекции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увеличивает генетическое разнообразие, что важно для создания устойчивых и продуктивных культур и пород, способных адаптироваться к изменениям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между массовым и индивидуальным отбором в селекции.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массового и индивидуального отбора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обеспечивает более точное закрепление желаемых признаков в последующих поколениях.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Мутационный процесс в селекции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радиации для получения новых сортов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радиоактивных источников стимулирует мутации, позволяя получить растения с устойчивостью к заболеваниям. Такой метод помогает раскрыть скрытый генетический потенциал видов.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мутантов для селекционных целей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вызова мутаций проводят тщательный отбор организмов с нужными характеристиками. Только лучшие из них используются для выведения новых сортов с улучшенными качествами.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мутагенез как способ улучшения растений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 вызывают изменения в ДНК, создавая новые признаки. Отобранные мутанты показывают улучшенные свойства, например, повышенную урожайность или устойчивость к вредителям.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Полиплоидия: особенности и примеры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часто используют для получения растений с крупными плодами, улучшенной устойчивостью к стрессам и болезням, что повышает их ценность для сельского хозяйства.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могут служить сорта арбузов и клубники с повышенной крупноплодностью и устойчивостью к неблагоприятным условиям.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означает увеличение наборов хромосом в клетках, что часто достигается применением химических веществ, например, колхицина, для усиления желательных признаков.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Тетраплоидная пшеница — классический пример, демонстрирующий улучшение качества зерна и повышение продуктивности за счет полиплоидии.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преобладание гибридизации как наиболее применяемого метода селекции в современных сортов и пород.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методов селекции в создании новых сортов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обеспечивает наибольший вклад в создание новых качественных сортов, подтверждая её важность в селекционной практике.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обзоры современной селекции,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биотехнологии в селекции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внедрять специфические гены для получения организмов с улучшенной устойчивостью к вредителям и экстремальным условиям. Это точный и быстрый метод создания новых сортов.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селекция включает культивирование и отбор клеток с нужными свойствами, что способствует развитию новых растений и микроорганизмов с заданными качествами.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31445"/>
            <a:ext cx="3975900" cy="1783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различные объекты селекции, применённые методы, достигнутые результаты и страны разработки. Эти примеры иллюстрируют эффективность разных методов селекции в мировом сельском хозяйстве и биотехнологии.
</a:t>
            </a:r>
            <a:endParaRPr lang="en-US" sz="991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селекционных достижений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селекции позволяют создавать разнообразные организмы с ценными свойствами, востребованными на мировом рынке.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обзоры современной селекции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животных: направления и успехи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скрещивание для повышения продуктивности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метод селекции животных — отбор продуктивных особей, обеспечивающий улучшение таких качеств, как молочная и мясная продуктивность. Скрещивание позволяет комбинировать лучшие признаки разных пород для создания новых, более эффективных линий.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животноводстве с помощью искусственного осеменения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осеменение ускоряет распространение желаемых генов среди крупного поголовья. Благодаря этому методу появляются скороспелые бройлеры и устойчивые к инфекциям разновидности свиней, что значительно улучшает экономические показатели отрасли.
</a:t>
            </a:r>
            <a:endParaRPr lang="en-US" sz="10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селекционного процесса растений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сценарий работы селекционера согласно современным учебным материалам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702506"/>
            <a:ext cx="486000" cy="38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селекции по объектам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селекция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— гибридизация и полиплоидизация. Их применяют для повышения урожайности и устойчивости культур к неблагоприятным условиям.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Животноводческая селекция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искусственный отбор и скрещивание с целью улучшения продуктивности и здоровья домашних животных.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Микробиологическая селекция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мутагенез и генные технологии для создания полезных штаммов микроорганизмов в медицине и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гибридизация: примеры и трудности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гибридизация позволяет объединить уникальные черты разных видов, как у мула (осёл и лошадь) или тритикале (рожь и пшеница). Такие гибриды часто обладают улучшенной устойчивостью или продуктивностью.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сложность заключается в низкой или отсутствующей плодовитости таких гибридов. Например, мулы обычно бесплодны, что ограничивает использование их потомства в селекции.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мутагенез создаёт новые варианты ДНК, позволяя получать микроорганизмы с улучшенными свойствами.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на питательных средах выделяет штаммы с нужной активностью, эффективные для производства полезных веществ.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Рекомбинантные технологии объединяют гены разных организмов, создавая новые штаммы для медицины и экологии.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селекционных методов значительно повысило эффективность выращивания пшеницы и картофеля, что обеспечивает продовольственную безопасность.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культур с 1950 по 2020 год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селекционные технологии способствовали непрерывному росту урожайности, помогая адаптироваться к климатическим изменениям и увеличить производство.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сельскохозяйственные отчёты (2023)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этические вопросы селекции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иногда снижает генетическое разнообразие, что делает сельскохозяйственные системы уязвимыми к болезням и стрессам.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устойчивых вредителей и сорняков усложняет борьбу с ними и влияет на устойчивость агроэкосистем.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ГМО вызывает споры и требует строгого регулирования для предупреждения потенциальных рисков.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связаны с вмешательством в геном и необходимостью сохранять баланс между развитием и безопасностью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70% продуктов питания на планете получаются благодаря улучшенным сортам и породам, созданным с помощью селекционных методов.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 во многом зависит от достижений в селекции, обеспечивая стабильное снабжение людей продуктами питания.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и сельскохозяйственная организация ООН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селекции: инновации на службе устойчивого развития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классических методик и современных биотехнологий позволит создавать новые формы с высокой устойчивостью и качеством. Развитие селекции станет ключевым фактором в обеспечении сбалансированного и экологичного сельского хозяйства.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2026-05-08T04:58:30Z</dcterms:created>
  <dcterms:modified xsi:type="dcterms:W3CDTF">2026-05-08T04:58:30Z</dcterms:modified>
</cp:coreProperties>
</file>