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числа делятся без остатка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нацело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деление без остатка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нацело помогает быстро и удобно распределять предметы поровну. Оно встречается в школьных задачах, в быту и готовит к изучению делимости, кратных и простых чисел.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Делимое — это число, которое делят на равные части. В примере 18:3=6 именно 18 является делимым, потому что его распределяют между частями.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Делитель — это число, на которое делят. В записи 18:3=6 делителем выступает 3, потому что именно на три равные части делят число 18.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— это результат деления. В нашем примере частное равно 6, а проверка умножением 3×6=18 подтверждает, что деление выполнено нацело.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компонента действия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нацело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остаток равен 0, а проверка выполняется умножением.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показывает: если произведение делителя и частного возвращает делимое, деление выполнено без остатка.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деления нацело.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групп получится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нацело отвечает на вопрос, сколько одинаковых групп можно составить из набора предметов. Это видно на примерах с конфетами, кубиками, наклейками и карандашами.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группы и смысл деления
</a:t>
            </a:r>
            <a:endParaRPr lang="en-US" sz="284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таких задачах предметы распределяются поровну, поэтому группы получаются одинаковыми. Ничего не остаётся лишним, а результат легко проверить по таблице умножения.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деление нацело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убедиться, что остатка нет.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деления и умножения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помогают быстро находить ответ при делении и сразу проверять его обратным действием.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множители, тем больше произведение. Это подчёркивает, что деление и умножение работают как взаимосвязанные действия.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построенные на таблице умножения.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938" y="1451264"/>
            <a:ext cx="4207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20" y="1451264"/>
            <a:ext cx="4207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2103" y="1451264"/>
            <a:ext cx="4207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делимости и деление нацело
</a:t>
            </a:r>
            <a:endParaRPr lang="en-US" sz="238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на 2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 2, если оканчивается чётной цифрой. Такой признак помогает быстро понять, получится ли разделить число нацело без долгих вычислений.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на 3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цифр числа делится на 3, то и само число делится на 3. Это удобно при устной проверке и поиске подходящего делителя.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на 5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 5, если оканчивается на 0 или 5. Этот признак особенно полезен в коротких примерах и задачах на равное распределение.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на 10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оканчивается на 0, оно делится на 10. Такой признак помогает сразу заметить деление нацело и выбрать правильный ответ.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нацело и деление с остатком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нацело все части получаются одинаковыми, а остаток равен 0. Например, 16:4=4 показывает, что число можно разложить поровну без лишних предметов.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с остатком поровну разделить не удаётся полностью. Например, 17:4=4 и 1 в остатке: одна часть остаётся лишней, поэтому деление не нацело.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делителей есть у разных чисел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 большим числом делителей чаще позволяют подобрать удобные пары для деления.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24 и 30 делителей больше, чем у 12 и 18. Значит, такие числа можно делить нацело разными способами.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делителей чисел 12, 18, 24 и 30 по правилам делимости.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число имеет ровно два делителя: 1 и само себя. Поэтому его нельзя разложить нацело на большее число одинаковых групп без остатка.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простым числам относятся 2, 3, 5, 7, 11, 13. Они помогают увидеть, какие числа не делятся на другие натуральные числа кроме 1.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простых чисел важно для изучения делителей, кратных и признаков делимости. Это один из первых шагов к работе с более сложными числами.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которые делятся только на 1 и себя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386728"/>
            <a:ext cx="4231200" cy="1014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Делители и кратные числа 12
</a:t>
            </a:r>
            <a:endParaRPr lang="en-US" sz="3136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пример показывает, как число можно разложить нацело и как оно образует последовательность кратных при умножении.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Делители показывают, на что число делится нацело, а кратные — какие числа оно образует при умножении.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определению делителей и кратных; число 12 выбрано как учебный пример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на деление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устном и письменном решении деления нацело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делимое и делитель: из-за этого пример читают неверно и получают неправильный ответ. Полезно вслух проговаривать, какое число делят и на что делят.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 при выборе частного: берут число, которое не подходит по таблице умножения. Проверка обратным умножением сразу показывает, совпадает ли результат с делимым.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проверить решение после вычисления. Без этой проверки легко не заметить неточность, особенно в устных примерах и коротких задачах.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называть деление нацело, если остаток не равен нулю. Если после деления что-то остаётся, значит, нужно записывать деление с остатком.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делении нацело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нацело в таблице умножения
</a:t>
            </a:r>
            <a:endParaRPr lang="en-US" sz="2705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таблица помогает быстро находить не только произведение, но и подходящий делитель, когда нужно разделить число без остатка.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сразу показывает пару чисел, связанных делением и умножением, поэтому ответы находятся быстрее.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таблице умножения; учебные примеры для 5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реальной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для пеналов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лежат 20 карандашей, и их нужно разложить по 5 пеналам поровну. В каждом пенале окажется одинаковое число карандашей, а лишних не останется. Такая ситуация часто встречается, когда нужно быстро и справедливо распределить вещи.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для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наклеек делят между 6 учениками. Каждый получает одинаковую часть, поэтому распределение получается честным и удобным. Подобные задачи помогают понять, как деление нацело используется при раздаче одинаковых наборов.
</a:t>
            </a:r>
            <a:endParaRPr lang="en-US" sz="1512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 на тарелках
</a:t>
            </a:r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 печений раскладывают по 8 тарелкам, чтобы на каждой было одинаково. Здесь важно не только посчитать ответ, но и увидеть смысл действия: все группы равны, а остатка нет. Именно так математика помогает в повседневных делах.
</a:t>
            </a:r>
            <a:endParaRPr lang="en-US" sz="15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для тренировки
</a:t>
            </a:r>
            <a:endParaRPr lang="en-US" sz="3237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получается одно и то же частное, поэтому удобно сравнивать, как меняются делимое и делитель при сохранении результата.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частное остаётся одинаковым, делимое изменяется согласованно с делителем. Это помогает лучше запоминать связи между числами.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на деление нацело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проверка показывает, верно ли выполнено деление: если произведение совпадает с делимым, ответ найден правильно и без остатка.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всегда начинается с умножения делителя на частное.
</a:t>
            </a:r>
            <a:endParaRPr lang="en-US" sz="249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проверки деления: делитель × частное = делимое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возникает деление без остатка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легко представить на уроке: тетради, фишки, места в ряду или минуты, разделённые на равные части.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деление нацело нужно там, где важны равные доли и справедливое распределение предметов или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типовым учебным ситуациям; без статистической выборки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нацело — это умение видеть равные части
</a:t>
            </a:r>
            <a:endParaRPr lang="en-US" sz="3022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делится без остатка, значит, группы получаются одинаковыми и ответ можно сразу проверить умножением. Это делает деление понятным и надёжным.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2026-05-24T13:01:16Z</dcterms:created>
  <dcterms:modified xsi:type="dcterms:W3CDTF">2026-05-24T13:01:16Z</dcterms:modified>
</cp:coreProperties>
</file>