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в экономике: ключевая роль в жизни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связывают государство, бизнес и семьи, влияя на рост и благополучие.
</a:t>
            </a:r>
            <a:endParaRPr lang="en-US" sz="202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 формируются и используются денежные фонды, как работает финансовая система и почему она важна для государства, бизнеса и семейных решений в повседневной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«Финансы в экономике»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Распределительная функция направляет денежные ресурсы в отрасли, регионы и социальные сферы, обеспечивая финансирование приоритетных задач экономики и государства.
</a:t>
            </a:r>
            <a:endParaRPr lang="en-US" sz="1087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Стимулирующая и стабилизационная функции поддерживают инвестиции, обновление производства и смягчение экономических колебаний через бюджетную и денежно-кредитную политику.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функция помогает отслеживать доходы, расходы и результативность использования средств, повышая прозрачность финансовых решений и дисциплину их исполнения.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финансов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 материалам темы «Финансы в экономике»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показывает, какие источники обеспечивают государству финансовую устойчивость и гибкость при выполнении обязательств.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доходов составляют налоги; остальные источники дополняют бюджет и помогают покрывать временные разрывы.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доходов государства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расходы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объединяет поступления и направления их использования. Через него государство распределяет ресурсы между ключевыми общественными задачами и обеспечивает финансирование важных сфер.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сбалансированности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доходы и расходы согласованы, государству проще планировать долгосрочные программы. Дефицит и профицит влияют на финансовую устойчивость и объем будущих обязательств.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 как финансовый план страны
</a:t>
            </a:r>
            <a:endParaRPr lang="en-US" sz="2486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формируют главную часть доходов бюджета и позволяют финансировать общественные услуги, которые важны для всех граждан.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«Финансы в экономике»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налоги, их плательщиков и пример того, на какие общественные нужды направляются поступления.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их значение для общества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предприятий и фирм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результат предприятия начинается с сопоставления выручки и себестоимости. От этого зависит, остается ли ресурс на развитие, выплаты и создание резервов.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Выручка и затраты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направляют на модернизацию оборудования, расширение производства и дивиденды. Чем эффективнее ее использование, тем устойчивее позиция фирмы на рынке.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как ресурс роста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Ликвидность, рентабельность и платежеспособность помогают понять, насколько предприятие способно выполнять обязательства, привлекать средства и сохранять устойчивость в изменяющейся среде.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финансового состояния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управление финансами повышает способность фирмы инвестировать, быстрее реагировать на спрос и выдерживать конкуренцию без потери качества и надежности.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конкурентоспособность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денежные потоки между домохозяйствами, банками, предприятиями и государством.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денег в экономике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«Финансы в экономике»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семей различаются по составу, но именно обязательные платежи чаще всего определяют финансовую нагрузку в течение месяца.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базовых расходов делает важным планирование бюджета и создание резервов на случай роста цен или непредвиденных трат.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домохозяйств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возникают, когда часть дохода не тратится на текущее потребление. Они помогают семье создать финансовый резерв и подготовиться к крупным покупкам или непредвиденным расходам.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банки, инвестиционные фонды и рынок ценных бумаг сбережения превращаются в источник капитала. Разные инструменты отличаются доходностью, сроком размещения и уровнем риска.
</a:t>
            </a:r>
            <a:endParaRPr lang="en-US" sz="1056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направляют накопленные средства в развитие производства, технологий и инфраструктуры. В долгосрочной перспективе они поддерживают рост производительности труда и экономическое развитие.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и инвестиции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Посредники между сбережениями и кредитом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принимают вклады населения и компаний, аккумулируя свободные деньги. Затем они направляют эти средства в кредиты, платежи и переводы, ускоряя движение капитала в экономике.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денежного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банк задаёт правила работы всей системы: влияет на ключевую ставку, ликвидность и устойчивость банков. Это помогает поддерживать доверие к расчётам и финансовым услугам.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банков в финансовой системе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условного индекса цен, 2024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доходе семья вынуждена пересматривать расходы, а накопления требуют более внимательного выбора инструментов сохранения стоимости.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снижает реальную ценность денег: без доходности сбережения обесцениваются быстрее, чем кажется по номиналу.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покупательная способность денег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1275" y="1471725"/>
            <a:ext cx="12645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финансовых рынков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акций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привлекают капитал через продажу долей в бизнесе, а инвесторы получают возможность участвовать в росте стоимости и доходах фирмы.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облигаций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организации занимают деньги на определённый срок, обещая вернуть номинал и выплатить доход по заранее известным условиям.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ожиданий и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финансовых рынках меняются под влиянием новостей, уровня неопределённости и ожиданий участников, отражая состояние экономики и доверия.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сегменте обмениваются валюты разных стран, что важно для внешней торговли, поездок, международных расчётов и хеджирования рисков.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материалам школьного курса экономики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источники финансирования подходят для разных целей и уровня риска.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и облигации удобны для заёмного финансирования, а акции подходят для крупных проектов, где важнее рост капитала, чем сохранение полного контроля.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привлечения капитала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расходы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государственные расходы оказываются выше доходов, возникает дефицит бюджета. Он показывает, что текущих поступлений недостаточно для всех запланированных обязательств.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покрытия разрыва государство обращается к внутренним или внешним займам. Это позволяет сохранить финансирование важных программ и не останавливать текущие выплаты.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долговой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бюджет должен обслуживать долг: выплачивать проценты и основную сумму. Чем выше долг, тем меньше свободы остаётся для новых социальных и инвестиционных решений.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дефицит и формируется долг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презентации, 2024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регулярные привычки, например учёт расходов, помогают избежать импульсивных трат и лучше переживать неожиданные финансовые трудности.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сбалансированность финансовых навыков, тем ниже риск просрочек, долговой зависимости и потерь из-за необдуманных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и личная устойчивость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цифровые финансы входят в повседневность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в один шаг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подросток покупает билет или оплачивает обед, прикладывая телефон к терминалу. Безналичный расчёт экономит время и позволяет быстро проверить историю операций в приложении банка.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без визита в офис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отправляют деньги по номеру телефона, не снимая наличные и не ища банкомат. Такой формат удобен для семейного бюджета, но требует внимательной проверки получателя.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и защита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плакате у кассы виден QR-код, который открывает страницу оплаты в смартфоне. Вместе с удобством растёт значение паролей, уведомлений и осторожности при передаче личной информации.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выборе личного, семейного или предпринимательского финансового решения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финансового решения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образования, науки и инфраструктуры повышает качество человеческого капитала и создаёт основу для более высокой производительности труда в будущем.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финансовая система уменьшает издержки расчётов, облегчает доступ к капиталу и помогает экономике лучше реагировать на изменения спроса.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распределяются эффективно, предприятия быстрее обновляют оборудование, расширяют выпуск и создают новые рабочие места в разных отраслях.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финансы государства и граждан поддерживают доверие, а доверие, в свою очередь, способствует инвестициям, занятости и устойчивому развитию страны.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финансы ускоряют рост экономики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— основа экономической жизни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связывают государство, бизнес и домохозяйства, обеспечивая движение ресурсов и развитие экономики. Понимание бюджета, налогов, кредитов и сбережений помогает принимать более ответственные решения каждый день.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2026-05-25T13:30:14Z</dcterms:created>
  <dcterms:modified xsi:type="dcterms:W3CDTF">2026-05-25T13:30:14Z</dcterms:modified>
</cp:coreProperties>
</file>