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менять местами — сумма останется той же.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вокруг нас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складываем игрушки, карандаши, яблоки и конфеты почти каждый день. Если одно число удобнее поставить первым, считать легче. Но это правило работает только для сложения, не для вычитания.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сложения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складывают, называются слагаемыми. Они как детали конструктора: вместе собираются в одно целое и дают ответ на вопрос, сколько всего получилось.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говорит: если поменять слагаемые местами, ответ не изменится. Значит, 2+5 и 5+2 дают одну и ту же сумму.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сложения называется суммой. В примерах 1+4=5, 2+3=5 и 6+1=7 сумма показывает, сколько стало всего после объединения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набора предметов дают один ответ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4 яблока и 2 груши. Можно сначала пересчитать яблоки, потом груши, и получится 6 предметов всего. Порядок счёта меняется, а итог остаётся прежним.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 груш, а потом добавить яблоки, ответ будет тем же. Это удобно видеть глазами: предметов стало столько же, хотя мы считали по-другому.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подходит для любых чисел. Она помогает сразу увидеть общее правило, не проверяя каждый пример по отдельности.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сложения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a+b=b+a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короткая запись, которая показывает: сумма не зависит от порядка слагаемых.
</a:t>
            </a:r>
            <a:endParaRPr lang="en-US" sz="5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простых примерах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1+8=9 и 8+1=9. В обоих случаях ответ одинаковый, хотя числа стоят по-разному. Значит, перестановка слагаемых не влияет на сумму.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3+6=9 и 6+3=9. Такой же результат получается и здесь. Это хороший способ быстро убедиться, что правило работает правильно.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5+2=7 и 2+5=7. Короткие примеры с числами до 10 особенно удобны для устного счёта и проверки своих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перемена мест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записи примера к той же самой сумме.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в устном счёте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заметить числа, которые легко складываются: 1 и 9, 2 и 8, 5 и 5. Так голова работает спокойнее, а пример решается быстрее.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остальное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удобная пара найдена, к ней прибавляют другое число. Например, в 3+7+2 сначала удобно объединить 3 и 7, а затем добавить 2.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не путаться в счёте и меньше ошибаться. Если числа переставить поудобнее, устный счёт становится коротким и 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Машинки и кубики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лежат 6 машинок и 4 кубика. Если соединить обе группы, получится 10 игрушек. Неважно, что считать первым: машинки или кубики — итог один и тот же. Математика здесь ведёт себя очень честно.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6+4 и запись 4+6 описывают одну ситуацию с игрушками. Ребёнок может начать с любой группы, и ответ не изменится. Это помогает увидеть смысл сложения не только в цифрах, но и в знакомых предметах.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связаны с игрушками, правило запоминается легче. Можно представить, как две кучки объединяются в одну большую. Тогда переместительное свойство выглядит не как абстрактная формула, а как понятное действие.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задачах про игрушки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6784" y="2186677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846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8953" y="2186677"/>
            <a:ext cx="279037" cy="318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меняется при перестановке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остаётся той же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слагаемые местами, ответ не изменится. Это главное в свойстве: 2+5 и 5+2 дают одинаковую сумму, словно числа просто поменялись местами на стуле.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 не меняется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перестановке мы не добавляем и не убираем предметы. Их столько же, сколько было сначала, поэтому общее количество остаётся прежним.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проще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быстро проверить устный ответ и выбрать более удобный порядок вычислений. Это особенно полезно, когда хочется считать без лишних остановок и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свойство не подходит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нельзя бездумно переставлять любые числа в каждом выражении. Каждое действие имеет свои правила, и сложение здесь особенное.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если видим знак «+», можно искать удобный порядок. Если стоит «−», перестановка не поможет и может запутать.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работает только при сложении: если слагаемые поменять местами, сумма не изменится, и ответ останется тем же.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вычитании такой приём не действует. Примеры 8−3 и 3−8 показывают разные результаты, поэтому здесь порядок чисел уже важен.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составлять удобные пары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пары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числа и находим те, которые удобно сложить сразу: 1 и 9, 2 и 8, 4 и 6. Так считать легче.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меняем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оказалось неудобное число, переставляем слагаемые так, чтобы удобная пара стояла рядом. Сумма при этом не меняется.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удобному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4+2+6 сначала удобно сложить 4+6, а потом прибавить 2. Получается быстрее, спокойнее и без лишних трудностей.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двух пакетах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пакете лежат 3 карандаша, а в другом — 5. Если сложить их как 3+5, получаем 8 карандашей. Порядок записи не влияет на общий результат.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видно в записи 5+3. Карандаши те же самые, и их столько же. Меняются только местами числа, а не сами предметы — вот и весь фокус.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ответ, меняя слагаемые местами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использовать переместительное свойство для быстрой проверки устного счёта.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трёх чисел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три числа, их тоже можно переставлять и искать более удобный порядок. Главное — не спешить, а выбрать простую пару для устного счёта.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только находить ответ, но и не теряться в длинной записи. Чем удобнее порядок, тем меньше ошибок и тем увереннее решение.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2+5+3 удобно сначала сложить 5+3. Тогда получается 8, а потом легко прибавить 2. Такой путь короче и дружелюбнее для 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записи свойства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заменяют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a+b=b+a буквы не означают один конкретный пример. Они показывают, что правило подходит для любых слагаемых, больших или маленьких.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нужна, когда математика объясняет не один случай, а сразу много похожих случаев. Для 1 класса достаточно помнить: буквы — это любые числа.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говорит, что обе части записи имеют одно и то же значение. Меняются местами только слагаемые, а результат остаётся одинаковым.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по-разному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мячи, потом флажки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2 мяча и потом добавляем 7 флажков. Получается 9 предметов. Начало счёта можно выбрать любое, потому что общее количество не меняется.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флажки, потом мячи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начать с 7 флажков и потом прибавить 2 мяча. Ответ снова будет 9. Это хороший пример того, как порядок счёта не влияет на сумму.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слагаемых в примере можно переставить, и ответ останется тем же. Это помогает считать быстрее и увереннее.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переместительного свойства сложения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можно менять местами без изменения суммы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применять свойство в примере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использовать переместительное свойство при устном счёте и проверке ответа.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 помогает менять слагаемые местами и получать ту же сумму. Это удобно, быстро и очень полезно при устном счёте и проверке ответов. Главное правило запомнили!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2026-05-20T12:46:55Z</dcterms:created>
  <dcterms:modified xsi:type="dcterms:W3CDTF">2026-05-20T12:46:55Z</dcterms:modified>
</cp:coreProperties>
</file>