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системы кровообращения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доставляет кислород и питательные вещества, удаляя отходы для поддержания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кровообращения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считали, что кровь создаётся в печени. В 1628 году Уильям Гарвей доказал, что сердце является насосом, обеспечивающим кровообращение — основы наших знаний о работе этой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насос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поддерживая постоянное кровоснабжение тканей. Его ритмическое сокращение обеспечивает движение крови по всему телу.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и вены — сосуды с разными функциями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кислородную кровь от сердца, вены возвращают её обратно. Эти сосуды образуют замкнутую сеть, обеспечивая циркуляцию.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места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сосуды связывают кровь с тканями. Через них клетки получают кислород и питательные вещества, а также избавляются от отходов.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системы кровообращения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крови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отвечают за защиту организма, борясь с инфекциями и чужеродными агентами.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способствуют свертыванию крови, предотвращая чрезмерные кровопотери при повреждениях.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основа крови, транспортирует растворённые вещества, поддерживает объём и состав крови.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с лёгких к клеткам и углекислый газ обратно для удаления.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крови: количественное соотношение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составляют почти весь объём форменных элементов, обеспечивая транспорт кислорода.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преобладает в объёме крови, но форменные элементы жизненно важны для её функций.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класса, ВОЗ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разделено на четыре камеры: два предсердия принимают кровь, два желудочка выбрасывают её в сосуды.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и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обеспечивают одностороннее движение крови, а стенки состоят из эндокарда, миокарда и покрыты перикардом для защиты.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сердца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сокращается в циклах: систола выталкивает кровь, диастола — расслабляет мышцы для наполнения камер.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задаёт ритм, обеспечивая последовательные сокращения и координацию работы камер.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частота пульса обычно 80–90 ударов в минуту, что соответствует нормальному кровоснабжению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крови через сердце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прохождения крови по камерам и сосудам сердца.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из правого желудочка поступает в лёгкие для насыщения кислородом через лёгочные артерии.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Оксигенированная кровь возвращается по лёгочным венам в левое предсердие, готовая к дальнейшему распределению.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происходит обмен газов: углекислый газ выводится, а кислород поглощается кровью.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отдачи кислорода кровь становится венозной и собирается по венам, возвращаясь к сердцу.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вены доставляют венозную кровь в правое предсердие, замыкая цикл кровообращения.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 левом желудочке, кровь направляется через аорту ко всем органам и тканям тела.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кислород и питательные вещества, необходимые для их жизнедеятельности и обмена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малого и большого кругов кровообращения
</a:t>
            </a:r>
            <a:endParaRPr lang="en-US" sz="238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имеет значительно большую протяжённость сосудов, что требует более высокого давления для эффективного кровотока.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обеспечивает более высокое давление и охватывает гораздо большую длину сосудов для питания всех органов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класса, 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81463"/>
            <a:ext cx="4164900" cy="21375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артерий и вен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отличия артерий и вен в системе кровообращения.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характеризуются толстыми стенками и высоким давлением, вены — клапанами и обратным током крови к сердцу при низком давлении.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кровообращении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тонкие сосуды в организме, диаметром 5–10 микрометров, они образуют обширную сеть, обеспечивающую доступ крови ко всем клеткам.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стенки капилляров происходит обмен кислородом, питательными веществами и продуктами обмена между кровью и тканями. Их общая длина превышает 100 тысяч километров.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593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механизмы движения крови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действует как насос, создавая ритмичные сокращения, которые обеспечивают непрерывное движение крови по сосудам всего тела.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скелетных мышц при движении помогает проталкивать кровь по венам, особенно в нижних конечностях, благодаря венозным клапанам.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Эластичность сосудов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артерий обладают способностью растягиваться и возвращаться к исходной форме, что поддерживает давление и помогает продвигать кровь.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кровообращения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регулирует частоту сердечных сокращений и тонус сосудов через симпатический и парасимпатический отделы, обеспечивая адаптацию к разным условиям.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адреналин и норадреналин ускоряют сердцебиение и вызывают сужение сосудов, помогая справляться с стрессами и нагрузками.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факторы, такие как концентрация кислорода, углекислого газа и температура, влияют на расширение или сужение сосудов в конкретных органах.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кровообращения с обменом веществ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 клеткам питательные вещества, глюкозу и гормоны, обеспечивая энергетический обмен и регуляцию функций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удаляет углекислый газ и продукты распада клеточного метаболизма, поддерживая внутреннюю среду и нормальное функционирование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и физическая активность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эластичность сосудистых стенок, снижая риск развития сердечно-сосудистых заболеваний.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полезной активности: бег, плавание и командные виды спорта, которые развивают силу и выносливость.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сердце увеличивает скорость сокращений, что повышает кровоснабжение работающих мышц.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сердечную мышцу, делая её более эффективной и выносливой.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системы кровообращения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гипертония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повышенное давление, вызывающее нагрузку на сердце и сосуды; развивается под влиянием наследственности и образа жизни.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количества эритроцитов и гемоглобина, что уменьшает доставку кислорода к тканям; вызывает усталость и слабость.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Варикозное расширение вен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венозных стенок и клапанов приводит к застою крови и отёкам, часто возникает при длительном стоянии или сидении.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Инфаркт миокарда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недостаток кровоснабжения сердца из-за закупорки коронарных сосудов, что приводит к повреждению сердечной мышцы.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для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рацион овощи, фрукты и продукты, богатые железом и витаминами. Сбалансированное питание помогает поддерживать нормальный уровень гемоглобина и укрепляет сосуды.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упражнения по одному часу улучшают работу сердца и сосудов, снижают уровень стресса и предотвращают ожирение, что рекомендовано Всемирной организацией здравоохранения.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курения, ограничивайте потребление соли и сахара для поддержания нормального давления и снижения риска развития сердечно-сосудистых заболеваний.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кровообращения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системы кровообращения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Кровообращение обеспечивает питание и защиту органов, поддерживает жизнь. Ответственный образ жизни помогает сохранить здоровье и предотвратить болезни сердца и сосудов.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2026-05-09T22:55:33Z</dcterms:created>
  <dcterms:modified xsi:type="dcterms:W3CDTF">2026-05-09T22:55:33Z</dcterms:modified>
</cp:coreProperties>
</file>