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Сибирь: природа, ресурсы и хозяйство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равнины, суровый климат, мощные реки и богатые месторождения формируют хозяйство региона.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Западная Сибирь и что включает регион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 охватывает Тюменскую область, Ханты-Мансийский и Ямало-Ненецкий автономные округа, а также ряд соседних областей и краёв. Регион занимает большую часть Западно-Сибирской равнины и выходит к Карскому морю, являясь топливной базой России.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 границы региона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 лежит в северной части Азии и тянется от границы с Казахстаном и Алтаем до побережья Карского моря.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протяжённость с севера на юг приводит к заметной смене природных условий и влияет на жизнь людей и хозяйство.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запада границу формируют Уральские горы, а на востоке — река Енисей; северные рубежи приходятся на моря Северного Ледовитого океана.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Рельеф: огромная равнина с малыми высотами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территории составляет Западно-Сибирская равнина — одна из крупнейших низменностей мира. Высоты здесь небольшие, а поверхность в целом слабо наклонена к северу.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многие места заболочены: встречаются широкие междуречья, поймы рек и труднопроходимые болота, особенно заметные в центральных и северных районах.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Западной Сибири: от умеренного к суровому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меняется по широте: на юге он более континентальный, в центральной части преобладает таёжный, а на севере становится резко суровым, близким к арктическому.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крайнем севере распространена вечная мерзлота — грунт остаётся промёрзшим значительную часть года. В южных районах возможны сельхозработы и более плотное заселение.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регионе долгая: сильные морозы и устойчивый снежный покров длятся месяцы, а лето короткое и обычно прохладное.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температурные контрасты и долгие холода влияют на строительство, транспорт и привычный ритм жизни людей.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площадь приходится на тайгу: именно она покрывает большую часть равнин и чередуется с заболоченными участками.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севернее, тем меньше видов деревьев и тем больше роль мхов, лишайников и низкорослой растительности.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Западной Сибири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школьная карта природных зон (без привязки к точным площадям).
</a:t>
            </a:r>
            <a:endParaRPr lang="en-US" sz="14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800" y="2997931"/>
            <a:ext cx="753300" cy="66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950" y="2977081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0100" y="2997931"/>
            <a:ext cx="753300" cy="66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00250" y="2997931"/>
            <a:ext cx="753300" cy="66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75856" y="2977081"/>
            <a:ext cx="622388" cy="711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водные ресурсы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698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Речная система Оби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698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 вместе с Иртышом образует одну из крупнейших речных систем России. Это важно для судоходства, водоснабжения и хозяйственного освоения территории.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39799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 промыслы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39799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поддерживают связь между районами: по ним перевозят грузы, а берега используются для хозяйственной деятельности и местных промыслов.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74901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 болота
</a:t>
            </a:r>
            <a:endParaRPr lang="en-US" sz="2800" dirty="0"/>
          </a:p>
        </p:txBody>
      </p:sp>
      <p:sp>
        <p:nvSpPr>
          <p:cNvPr id="15" name="Text 7"/>
          <p:cNvSpPr txBox="1"/>
          <p:nvPr/>
        </p:nvSpPr>
        <p:spPr>
          <a:xfrm>
            <a:off x="74901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много озёр и болот. Эти водоёмы влияют на природу, микроклимат и на то, где проще прокладывать дороги и строить поселения.
</a:t>
            </a:r>
            <a:endParaRPr lang="en-US" sz="2400" dirty="0"/>
          </a:p>
        </p:txBody>
      </p:sp>
      <p:sp>
        <p:nvSpPr>
          <p:cNvPr id="16" name="Text 8"/>
          <p:cNvSpPr txBox="1"/>
          <p:nvPr/>
        </p:nvSpPr>
        <p:spPr>
          <a:xfrm>
            <a:off x="110002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Тобол и Томь
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110002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числу крупных рек относятся Тобол и Томь. Их долины помогают формировать условия для жизни и хозяйства в прилегающих районах.
</a:t>
            </a:r>
            <a:endParaRPr lang="en-US" sz="2400" dirty="0"/>
          </a:p>
        </p:txBody>
      </p:sp>
      <p:sp>
        <p:nvSpPr>
          <p:cNvPr id="18" name="Text 10"/>
          <p:cNvSpPr txBox="1"/>
          <p:nvPr/>
        </p:nvSpPr>
        <p:spPr>
          <a:xfrm>
            <a:off x="145104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Таз
</a:t>
            </a:r>
            <a:endParaRPr lang="en-US" sz="2800" dirty="0"/>
          </a:p>
        </p:txBody>
      </p:sp>
      <p:sp>
        <p:nvSpPr>
          <p:cNvPr id="19" name="Text 11"/>
          <p:cNvSpPr txBox="1"/>
          <p:nvPr/>
        </p:nvSpPr>
        <p:spPr>
          <a:xfrm>
            <a:off x="145104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Таз также относится к главным водным артериям Западной Сибири. Она играет роль в природных ландшафтах и хозяйственных связях северных территорий.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245954"/>
            <a:ext cx="10121400" cy="56411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Западной Сибири и их роль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служат опорными центрами: каждый специализируется в своей сфере, а вместе они поддерживают экономику региона.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городов распределяет функции: наука и транспорт, промышленность, образование и добыча топлива — разные задачи на одной территории.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географии, обобщение по профилям городов.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мягче климат и лучше транспорт, тем проще вести хозяйство и развивать инфраструктуру; поэтому именно здесь население сосредоточено плотнее.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~80%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населения проживает в более тёплых южных и центральных районах.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учебных атласов и статистических справочников (оценка в среднем по региону; точное значение зависит от методики).
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суровым условиям: как обеспечивают жизнь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школьное объяснение хозяйственной адаптации в холодном климате; логика процесса основана на особенностях природы Западной Сибири.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 — главное богатство Западной Сибири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 обеспечивает значительную часть российской добычи нефти и очень большую долю природного газа. Благодаря этому страна получает топливо для промышленности и повседневной жизни.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месторождения сосредоточены в Ханты-Мансийском и Ямало-Ненецком автономных округах. Там ведут бурение, строят инфраструктуру для подготовки сырья и поддержания стабильных поставок.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Нефтегазовые ресурсы работают на экономику: питают энергетику, помогают развивать транспорт и нефтехимическую отрасль. Существенны и экспортные поставки, укрепляющие экономическое положение России.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топлива и перевозки сырья особенно заметна в северных районах, где основной акцент делают на добыче и связанных с ней услугах.
</a:t>
            </a:r>
            <a:pPr algn="l" indent="0" marL="0">
              <a:lnSpc>
                <a:spcPct val="150041"/>
              </a:lnSpc>
              <a:buNone/>
            </a:pPr>
            <a:r>
              <a:rPr lang="en-US" sz="2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показывает, что лидируют топливно-энергетические отрасли. При этом юг постепенно поддерживает баланс благодаря сельскому хозяйству и другим видам деятельности.
</a:t>
            </a:r>
            <a:endParaRPr lang="en-US" sz="2208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Западной Сибири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965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структуры отраслей; конкретные статистические доли в процентах в задании не указаны (2024, открытые учебные материалы)
</a:t>
            </a:r>
            <a:endParaRPr lang="en-US" sz="96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начинается дорога трубы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удалённых месторождениях сначала появляются буровые установки и первые технологические площадки. Затем прокладывают газопроводы, налаживают компрессорные станции и создают звенья первичной переработки сырья.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против морозов и болот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расстояния и суровая погода превращают стройку в сложную инженерную задачу. Морозы, снег и заболоченность ограничивают сроки работ, поэтому транспортировка и монтаж идут поэтапно и заранее продуманными маршрутами.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Вахта как способ жизни на расстоянии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проекты тесно связаны с вахтовым методом: люди живут на удалённых объектах и трудятся сменами. Такая организация помогает поддерживать непрерывность работ при разобщённости поселков и месторождений.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 освоение севера
</a:t>
            </a:r>
            <a:endParaRPr lang="en-US" sz="5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выращивают пшеницу, ячмень, овёс, картофель и кормовые культуры. Эти культуры лучше удаются там, где лето теплее и продолжительнее, а почвы более плодородны.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юга Западной Сибири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лесостепной и степной природных зонах условия для земледелия благоприятнее: растения успевают вырасти, а обработка полей проще, чем в заболоченных районах севера. 
</a:t>
            </a:r>
            <a:endParaRPr lang="en-US" sz="2713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играет животноводство — молочное и мясное. Вместе с этим развивают производство кормов, чтобы фермы могли кормить скот в течение всего года.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3635315"/>
            <a:ext cx="10121400" cy="26277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и север Западной Сибири: различия в условиях жизни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климат и природные особенности по-разному влияют на хозяйство и расселение людей в южной и северной частях региона.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природные условия задают «рамки» жизни. Там, где теплее и устойчивее природный ритм, развивается земледелие; где сурово и сложнее стройка, доминируют добывающие отрасли.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187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школьное описание природных зон и хозяйственной специализации (учебные карты и справочные материалы)
</a:t>
            </a:r>
            <a:endParaRPr lang="en-US" sz="1187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связь между частями региона
</a:t>
            </a:r>
            <a:endParaRPr lang="en-US" sz="4902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линии помогают перевозить грузы между городами и промышленными центрами. Для Западной Сибири это важная опора связи, особенно там, где природные условия затрудняют другие виды транспорта.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Речной транспорт летом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Оби и Иртышу суда перевозят грузы и пассажиров. Речной путь часто становится особенно заметным в тёплый сезон, когда возможна навигация и доставка до отдалённых территорий.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 трассы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 дороги связывают населённые пункты и хозяйства в более освоенных районах. Это поддерживает снабжение и торговые маршруты, а также помогает быстрее добираться до региональных центров.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Зимники и авиация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зимний период, где дороги труднопроходимы, используют зимники — временные маршруты по льду и промёрзшим участкам. Для совсем удалённых мест подключают авиацию, чтобы обеспечить связь и поставки.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охраны природы создаются заповедники, национальные парки и природоохранные зоны. Параллельно ведут контроль за использованием воды, лесов и земель, чтобы снизить вред для экосистем.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уязвимы тундра, тайга и районы вечной мерзлоты: восстановление идёт медленно из‑за короткого лета и медленных природных процессов. Поэтому требуется осторожное планирование работ.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нагрузки создают вырубка лесов, загрязнение рек и изменения болотных экосистем. В природе Западной Сибири болота играют роль «фильтра» и местообитания многих видов.
</a:t>
            </a:r>
            <a:endParaRPr lang="en-US" sz="2379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риски в регионе связаны с добычей нефти и газа: нарушаются участки почв и растительности, возможны загрязнения при аварийных ситуациях и утечках.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 охрана природы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Западной Сибири и их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природой в занятиях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Ханты, манси и ненцы сохраняют занятия, которые тесно связаны с природой: оленеводство, рыболовство и охоту. Их традиционный уклад исторически опирается на тундру, тайгу и сезонные маршруты.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уважение к среде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культуре этих народов важны устное творчество, национальные орнаменты и традиционные жилища. Всё это помогает передавать знания о природе и формирует бережное отношение к окружающему миру.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работы топливно-энергетического комплекса отражается и в повседневной инфраструктуре: без топлива сложно обеспечивать транспорт, тепло и работу предприятий.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значения относятся к добыче и связанной энергетике. Это объясняет, почему регион влияет не только на экономику, но и на стабильность внутренних перевозок и снабжения.
</a:t>
            </a:r>
            <a:endParaRPr lang="en-US" sz="2123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Западная Сибирь важна для России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32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визуализация по ключевым направлениям влияния (точные статистические доли не заданы)
</a:t>
            </a:r>
            <a:endParaRPr lang="en-US" sz="132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Сибирь: главные итоги изучения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 сочетает огромные равнины, суровый климат, богатые природные ресурсы и сеть городов. Регион обеспечивает нефть и газ, поддерживает транспорт страны и даёт продукцию южного сельского хозяйства.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2026-05-11T21:37:06Z</dcterms:created>
  <dcterms:modified xsi:type="dcterms:W3CDTF">2026-05-11T21:37:06Z</dcterms:modified>
</cp:coreProperties>
</file>