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помогают точно описывать мир и не гадать.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величинами легко узнать, кто выше, что тяжелее, сколько длится урок и какая вода теплее. Они нужны каждый день дома, в школе и в магазине.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величины полезны школьнику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помогает понять, какой предмет короче или длиннее. Для маленьких предметов берут сантиметры, а для больших расстояний — метры и километры.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предметов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рулетка и сантиметровая лента помогают измерять длину точно. Без них легко ошибиться: на глаз предметы часто кажутся больше или меньше.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тетрадь и линейка имеют разные размеры, поэтому их измеряют по-разному. Один и тот же способ не подойдёт для стола и дороги.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длину линейкой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нуля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Линейку прикладывают вдоль предмета и совмещают его начало с нулевой отметкой. Тогда измерение получается верным и понятным.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забываем про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начать не от нуля или держать линейку криво, ответ получится неправильным. Для длинного предмета измерение продолжают по частям и потом складывают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предметов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конфета или карандаш весят немного, поэтому их массу удобно измерять в граммах. Такие предметы легко поднять даже одной рукой.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помогают сравнить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показывают, какой предмет тяжелее, а какой легче. Это особенно удобно, когда нужно сравнить две одинаковые на вид вещи, но разного веса.
</a:t>
            </a:r>
            <a:endParaRPr lang="en-US" sz="1373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в жизни ученика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Учебник, спортивная форма и рюкзак имеют разную массу. Если рюкзак слишком тяжёлый, носить его становится неудобно и быстро устают плечи.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Массу удобно сравнивать словами больше, меньше и равно. Так сразу понятно, какой пакет с крупой тяжелее и какой легче без долгих догадок.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яблока могут иметь равную массу, а разные упаковки печенья — нет. Поэтому для сравнения используют не взгляд, а весы.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важна в магазине, на кухне и при сборе рюкзака. Если он перегружен, школьнику трудно идти, и спина быстро устает.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его единицы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— самая короткая из привычных единиц времени. Её используют, когда нужно очень точно измерить короткое действие, например хлопок или прыжок.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длиннее секунды и помогает измерять небольшой промежуток: перемену, ожидание автобуса или чистку зубов. На часах минутная стрелка движется медленно.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длиннее минуты и подходит для урока, прогулки или сна. По часам удобно узнавать, сколько времени прошло и когда начинать новое дело.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единицами помогают читать расписание, считать длительность дел и понимать запись времени без путаницы.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единицы времени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рядом со школьником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урока и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Настенные часы в классе помогают следить, сколько длится урок и когда начнётся перемена. Учитель и ученики смотрят на стрелки, чтобы не пропустить нужный момент.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по будильнику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звонит рано утром и напоминает, что пора вставать и собираться в школу. На циферблате хорошо видны часы и минуты, а рядом лежит расписание с первым уроком.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для домашних дел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электронные часы показывают, когда пора делать уроки, ужинать и готовиться ко сну. Цифры на экране читаются быстро, будто подсказывают: время не ждёт!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тепло вокруг или холодно. Её измеряют термометром в градусах Цельсия, чтобы понимать погоду и не выйти на улицу слишком легко одетым.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проверяют дома, на улице и у врача. Она помогает выбрать одежду, следить за погодой и понять, не слишком ли горячая вода.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и воды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столбик термометра поднимается выше нуля, становится теплее. Когда он опускается ниже нуля, наступает мороз, и без тёплой шапки лучше не спорить.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температура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температура помогает понять, тепло ли в комнате, не пора ли проветрить и какую одежду выбрать утром. По ней также решают, достаточно ли тёплая вода для умывания.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температура подсказывает, надевать ли куртку, шапку или лёгкую кофту. Когда столбик термометра опускается, сразу ясно: без перчаток прогулка будет бодрой.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термометра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Уличный термометр показывает, холодно сейчас или тепло, а по его делениям легко сравнить дни. Снежинка и солнце рядом с ним делают знак понятным даже без слов.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врача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врача температуру тела измеряют, чтобы узнать, нет ли жара и как чувствует себя человек. Это помогает вовремя заметить болезнь и принять нужные меры.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места занимает предмет, а вместимость — сколько жидкости или другого содержимого помещается в сосуд. Эти величины особенно полезны, когда сравнивают бутылку, чашку и кастрюлю.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вместимость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измерения используют литры и миллилитры. Если ёмкость большая, выбирают литры, а для совсем маленького количества жидкости удобнее миллилитры: так запись получается точной и аккуратной.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объём чаще всего встречается на кухне и в магазине. По нему определяют, хватит ли молока, сока или воды, чтобы приготовить завтрак или наполнить кувшин.
</a:t>
            </a:r>
            <a:endParaRPr lang="en-US" sz="9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Литры и миллилитры вокруг нас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 нужен там, где жидкости много: в большой бутылке, пакете сока или кувшине. Такая единица помогает быстро понять, сколько напитка поместится и хватит ли его для всей семьи.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Миллилитры выбирают для маленьких объёмов, например сиропа, капель лекарства или жидкости в мерной ложке. Чем меньше ёмкость, тем нужнее точная и маленькая единица измерения.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измеряют небольшой предмет, берут сантиметры или миллиметры. Так удобно узнать длину карандаша, ручки или тетради без лишних больших чисел.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крупнее, используют метры, а для очень длинных расстояний — километры. Так проще говорить о росте человека, пути до школы или поездке между городами.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предметы измеряют в граммах, а тяжёлые — в килограммах. Благодаря этому вес яблока и вес рюкзака записываются по-разному и не путают учеников.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единицы зависит от того, что именно измеряют и каким получится число. Правильная единица делает запись удобной, понятной и похожей на настоящий ответ.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единицу измерения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перепутать единицы и получить разумный ответ.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 задачу на величины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 составляют один час — это помогает не путаться в расписании и быстрее переводить время в задачах.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2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Запомнив простые переходы, школьник легче сравнивает величины и аккуратнее записывает ответы в тетради.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начинать измерение не от нуля. Тогда длина получается неверной, даже если линейка выбрана правильно и предмет лежит ровно.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держать линейку косо или плохо совмещать её с предметом. Из-за этого результат «убегает» и уже не похож на настоящий.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измерении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путать единицы измерения и писать неверную форму слова. Нужно внимательно следить, чтобы число и единица сочетались правильно.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измерять на глаз и не проверять ответ. Лучше ещё раз пересчитать или сравнить результат, чем потом удивляться очень странным числам.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в школе и дома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величины встречаются почти на каждом уроке: измеряют длину тетради, массу принадлежностей, время чтения и даже длительность перемены. Без них расписание быстро стало бы путаным.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величины тоже работают без выходных: ими измеряют рост, продукты для ужина и воду для приготовления еды. Значит, математика помогает не только в классе, но и на кухне.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791" y="3255759"/>
            <a:ext cx="206940" cy="3311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величинах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тепло вокруг или холодно. Термометр помогает узнать погоду и выбрать одежду, а также заметить, когда человеку нужна помощь врача.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 говорит о том, сколько жидкости помещается в сосуд. Литры и миллилитры позволяют точно измерять воду, сок, молоко и другие напитки.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помогает узнать, какой предмет длиннее, короче или равен другому. Её измеряют линейкой, рулеткой и сантиметровой лентой, выбирая подходящую единицу.
</a:t>
            </a:r>
            <a:endParaRPr lang="en-US" sz="1262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показывает, насколько предмет тяжёлый. Для неё используют граммы и килограммы, а сравнить предметы помогают весы — честные, как строгий учитель.
</a:t>
            </a:r>
            <a:endParaRPr lang="en-US" sz="1262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отвечает за длительность событий: уроков, прогулок и поездок. Его измеряют часами, минутами и секундами, чтобы не опоздать и ничего не забыть.
</a:t>
            </a:r>
            <a:endParaRPr lang="en-US" sz="12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делают числа полезными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величины помогают измерять мир точно и без догадок. Они встречаются каждый день и делают математику понятной, а привычные дела — намного удобнее.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2026-05-20T15:58:32Z</dcterms:created>
  <dcterms:modified xsi:type="dcterms:W3CDTF">2026-05-20T15:58:32Z</dcterms:modified>
</cp:coreProperties>
</file>