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в литературе: как авторы показывают будущее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Сны, пророчества и знаки ведут героя к его судьбе.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писателям нужен мотив предсказания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предсказания помогает связать фольклор, мифы и классическую литературу. Он делает сюжет напряжённее, показывает выбор героя и помогает понять, как автор раскрывает тему судьбы.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предсказанием в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— это художественный приём, который заранее намекает на будущее героя или события через пророчество, сон, примету или внутреннее чувство.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сообщает о будущем прямо: персонаж слышит точные слова о своей судьбе. В других случаях смысл скрыт в деталях, символах и повторяющихся образах.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усиливает ожидание развязки, помогает читателю следить за развитием действия и создаёт ощущение, что события движутся к неизбежному финалу.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предсказания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способы, которыми авторы намекают на будущее героя или события.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предсказания по-разному строят напряжение: одни звучат открыто, другие работают через скрытые намёки и символы.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приёмов в художественном тексте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предсказание встречается в разных жанрах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мотив связан с произведениями, где важны резкий поворот сюжета и сильная эмоциональная развязка.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и драма используют предсказание активнее всего; в романе оно чаще уступает место психологическим деталям.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жанровым особенностям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предсказание в балладе В. А. Жуковского «Светлана»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сон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Светлана ждёт вестей и остаётся наедине со своими страхами. Зимняя ночь, свеча и зеркало создают напряжённую атмосферу, в которой сон становится испытанием для веры и надежды. Страшные видения кажутся настоящим предсказанием, хотя это лишь обманчивый сон.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после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мрачная картина исчезает, смысл баллады меняется: предсказание не подтверждается, а тревога уступает место свету и радости. Именно этот контраст делает финал особенно важным. Читатель видит, как страх может оказаться лишь проверкой внутренней силы героини.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мотив предсказания в сюжете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действия, в которой предсказание влияет на развитие событий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используют мотив предсказания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интригу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сразу заставляет читателя ждать развязку. Возникает вопрос: сбудется ли сказанное, и если да, то каким образом оно повлияет на судьбу героя?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характер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предсказание многое говорит о человеке. Один герой боится, другой сомневается, третий пытается сопротивляться — и именно так раскрывается его натура.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Подчеркнуть тему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знает о будущем, но не может его изменить, сюжет становится особенно напряжённым. Автор показывает границу между человеческой волей и силой судьбы.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главную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предсказания помогает говорить о вере, ответственности и страхе перед неизвестным. Через него автор задаёт серьёзные вопросы о смысле человеческой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предсказание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одновременно двигать сюжет и делать образ героя глубже.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функция — интрига; вместе с ней предсказание помогает связывать эпизоды и раскрывать авторскую идею.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функций художественного мотива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в «Песне о вещем Олеге» А. С. Пушкина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волхв прямо говорит Олегу о смерти от любимого коня. С этого момента судьба князя становится частью сюжета, а его поступки начинают строиться вокруг страха перед пророчеством.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пытается уйти от предсказания и расстаётся с конём, но именно это не спасает его. Финал звучит и трагично, и иронично: судьба всё равно находит героя спустя годы.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в «Песне о вещем Олеге»: ключевые элементы
</a:t>
            </a:r>
            <a:endParaRPr lang="en-US" sz="2199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говорит пророчество, как на него реагирует Олег и к чему приводит попытка избежать судьбы.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запускает трагическую линию сюжета и показывает, что человек не может полностью управлять своей судьбой.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«Песнь о вещем Олеге»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и страх в произведениях Гоголя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тревога часто возникает ещё до самого события: герой замечает странный взгляд, случайную реплику или необъяснимую деталь, и обычная сцена начинает звучать тревожно.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«Тарасе Бульбе», «Мёртвых душах» и «Шинели» предчувствие помогает показать не только внешние события, но и внутреннее состояние персонажей, их растерянность и ожидание беды.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напряжение на мелких знаках: неожиданной тишине, повторяющейся детали, странном совпадении. Эти признаки подсказывают, что за спокойной оболочкой скрыт более глубокий смысл.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мир Гоголя неустойчивым и загадочным: человек не всегда понимает, что с ним происходит, и потому ещё сильнее чувствует страх перед неизвестным.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предсказания в литературных произведениях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выбирают формы, которые легко наполнить образами и скрытым смыслом.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пророчество доминируют, потому что они сильнее всего связывают будущее с символикой и напряжением.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литературных примеров; данные для учебной диаграммы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Сны, знаки и символы как часть авторского замысла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часто показывает не только грядущее событие, но и тайные страхи или надежды героя. Через него автор может передать то, что персонаж не говорит вслух.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зеркало и тишина помогают создать ощущение двойного смысла. Такие детали могут намекать на опасность, скрытую правду или приближение перемены в жизни героя.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нередко связан с выбором, испытанием и переменой судьбы. Он подсказывает, что герой движется к важному событию, даже если сам этого ещё не понимает.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огонь или внезапный звук становятся знаками, которые трудно объяснить буквально. В тексте они заставляют читателя внимательнее следить за развитием сюжета.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эпизод с предсказанием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мотив работает в сюжете и в авторской мысли.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в повести «Капитанская дочка» А. С. Пушкина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бурана показывает, как случайная встреча Гринева с незнакомцем становится судьбоносной. Позже этот человек оказывается связан с главными событиями повести и помогает раскрыть тему чести.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предугаданного будущего здесь не выражен прямым пророчеством, но ощущается через поворотные случайности. Именно они соединяют выбор героя, верность долгу и дальнейшее развитие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предсказание не всегда совпадает с реальностью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предсказание сбывается буквально, но читатель понимает его смысл только в конце. Тогда ранние слова обретают новое значение и усиливают впечатление от развязки.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герой пытается уйти от сказанного, но именно его действия приближают исполнение пророчества. В этом случае судьба и выбор словно действуют вместе.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намеренно переосмысливает предсказание: оно оказывается частичным, ироническим или неожиданным. Так писатель показывает, что жизнь сложнее прямого предсказания.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роль предсказания при чтении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определить, как мотив предсказания связан с сюжетом, героями и авторской мыслью.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важно рассматривать как элемент композиции: оно соединяет начало, развитие и финал произведения.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анализа художественного текста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мотива предсказания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предсказания часто работает сразу на уровне событий и на уровне смысла, поэтому его нельзя сводить только к украшению сюжета.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и смысловая функции почти равны по значению: предсказание одновременно движет действие и раскрывает идеи произведения.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литературоведческого анализа; данные для учебной диаграммы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мотив предсказания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делает сюжет напряжённым, помогает понять героя и подчёркивает важные идеи произведения. В русской литературе этот мотив особенно выразителен там, где рядом с будущим стоят выбор, вера и судьба.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2026-05-23T01:16:08Z</dcterms:created>
  <dcterms:modified xsi:type="dcterms:W3CDTF">2026-05-23T01:16:08Z</dcterms:modified>
</cp:coreProperties>
</file>