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действие и признак в одной форме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7 классе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что обозначает причастие, чем различаются его разряды и как по суффиксу и времени быстро узнавать форму в тексте.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не вообще, а через действие: бегущий ученик, прочитанная книга, построенный дом. Благодаря этому оно делает описание точным и наглядным.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отвечает на вопросы какой? какая? какое? какие? По ним легко увидеть, что слово связано с существительным и поясняет его.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родам, числам и падежам, поэтому согласуется с существительным: читающий мальчик, читающая девочка, читающее окно, читающие дети.
</a:t>
            </a:r>
            <a:endParaRPr lang="en-US" sz="102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причастие сохраняет глагольные признаки: время, вид и залог. Именно они помогают отличить причастие от обычного прилагательного и определить его форму.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причастия: сравнение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разрядов помогает быстро определить значение, суффикс и роль причастия в 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по смыслу слова и по характерным суффиксам: они подсказывают, кто действует и на кого направлено действие.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«Причастие»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причастия
</a:t>
            </a:r>
            <a:endParaRPr lang="en-US" sz="27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разбора слова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2813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называют признак предмета, который сам выполняет действие сейчас: бегущий мальчик, строящийся дом, сидящий рядом ученик. Они передают живой, «пишущийся на глазах» процесс.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образуются от глаголов несовершенного вида, потому что именно такие глаголы обозначают действие в развитии, без указания на завершённый результат.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I спряжения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 первого спряжения в школьной практике запоминают суффиксы -ущ- и -ющ-. Они помогают узнать причастие в словах типа читающий или поющий.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II спряжения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спряжения характерны суффиксы -ащ- и -ящ-. По ним легко распознать формы вроде видящий, слышащий и правильно связать причастие с глаголом-основой.
</a:t>
            </a:r>
            <a:endParaRPr lang="en-US" sz="11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endParaRPr lang="en-US" sz="276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завершилось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 признак предмета по действию, которое произошло раньше: читавший книгу, выросший цветок, нашедший ключ. Мы сначала видим результат, а затем понимаем, кто его создал.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прошедшего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причастия строятся от основы прошедшего времени глагола. Это помогает сохранить связь со словом, от которого они образованы, и точно передать смысл события.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—вш- и -ш-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встречаются суффиксы -вш- и -ш-. Они помогают быстро узнать действительное причастие прошедшего времени и не спутать его с другими формами.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по разрядам
</a:t>
            </a:r>
            <a:endParaRPr lang="en-US" sz="332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 самый быстрый ориентир при морфологическом разборе причастия.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групп у действительных причастий настоящего времени; у страдательных прошедшего времени суффиксы разнообразнее по написанию.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суффиксов по теме «Причастие»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сейчас читают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читаемая книга: действие направлено на неё, а не исходит от неё. По форме сразу видно, что предмет испытывает действие в настоящий момент, и поэтому причастие относится к страдательным.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процессе строительства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Строимый дом — это дом, с которым что-то делают прямо сейчас. Такое причастие образуется от переходного глагола несовершенного вида и помогает передать незавершённость процесса без длинного объяснения.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Задача, которую решают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Решаемая задача подчёркивает сам факт работы над предметом. В речи такие формы часто встречаются в учебных текстах, потому что они точно описывают действие, происходящее в данный момент.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28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называют предмет, на который действие уже было направлено и завершилось: написанное письмо, построенный мост, закрытая дверь. Результат действия становится главным признаком предмета.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причастия связаны с глаголами совершенного вида, потому что они обозначают законченное действие и его итог, а не процесс.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особенно заметны суффиксы -енн-, -нн- и -т-. Они помогают быстро узнать страдательное причастие прошедшего времени в словах вроде решённый, прочитанный, закрытый.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 такую форму, легче согласовать её с существительным, найти причастный оборот и избежать ошибок в письме и разборе предложения.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причастий от глаголов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 одного и того же глагола образуются действительные и страдательные причастия в разных временах и как выбор формы связан с видом глагола.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причастия зависит от вида глагола, времени и, для страдательных форм, от переходности; суффикс помогает быстро узнать разряд.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«Действительные и страдательные причастия», примеры из школьного курса русского языка для 7 класса.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глагола к причастию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разряд, время и нужный суффикс причастия в слове.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страдательных причастий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изменяются как прилагательные: они согласуются с существительным в роде, числе и падеже, поэтому легко входят в состав определения.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чаще выполняют роль сказуемого: дом построен, задача решена, окно закрыто. Они не изменяются по падежам и передают завершённый результат действия.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форм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кратких форм характерны окончания -ен, -н, -т. Эти окончания помогают быстро отличить краткое причастие от полной формы в предложении.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отвечает на вопрос какой? и описывает признак предмета, а краткая сообщает, что с предметом уже произошло действие.
</a:t>
            </a:r>
            <a:endParaRPr lang="en-US" sz="12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от него слова. Вместе они уточняют признак предмета и делают описание более точным, чем одно причастие.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относится к определяемому существительному и поясняет его. В письменной речи он чаще стоит после слова, к которому относится, и отделяется запятыми.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книга, прочитанная за вечер; мальчик, бегущий по дорожке; дом, построенный в прошлом году. В каждом примере оборот раскрывает действие подробнее.
</a:t>
            </a:r>
            <a:endParaRPr lang="en-US" sz="1158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избежать длинных придаточных предложений. Благодаря ему текст становится компактнее, но при этом сохраняет точность и выразительность.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Спряжение, вид и суффиксы причастий
</a:t>
            </a:r>
            <a:endParaRPr lang="en-US" sz="34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форму причастия с видом глагола, временем и характерным суффиксом, который помогает распознать разряд.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глагола особенно важно для причастий настоящего времени, а в прошедшем времени решающими становятся вид и тип суффикса.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примеры школьного курса русского языка, тема «Причастие».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причастия чаще встречаются в тексте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типы причастий, которые удобно замечать в учебных и художественных текстах при анализе предложений.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особенно заметны страдательные формы прошедшего времени и действительные формы настоящего времени: они часто участвуют в описании результата и 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примерам из учебных и художественных текстов, составлена для наглядного сравнения.
</a:t>
            </a:r>
            <a:endParaRPr lang="en-US" sz="6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затруднения чаще всего мешают правильно писать и определять причастия: значение, суффикс и согласование формы в 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«Действительные и страдательные причастия».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ошибок встречаются чаще всего при различении разряда, выборе суффикса и согласовании с существительным.
</a:t>
            </a:r>
            <a:endParaRPr lang="en-US" sz="15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причастия в предложении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причастие по значению, форме и связи с существительным.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причастий в речи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назвать признак через действие и сделать высказывание более точным. Вместо длинного объяснения можно использовать одну ёмкую форму.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правилах, заданиях и объяснениях причастия встречаются часто, потому что они позволяют кратко описывать предмет, действие и результат без лишних слов.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соединяют признаки и действия, поэтому текст звучит связно и логично. Это особенно полезно при описании событий и последовательности действий.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причастия помогает правильно выбирать форму слова, ставить запятые и лучше понимать смысл текста при чтении и анализе.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 различаются по значению, времени и суффиксам, но оба помогают точно передавать признак предмета по действию. Чем увереннее их распознаём, тем грамотнее пишем и понимаем текст.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2026-05-28T16:31:57Z</dcterms:created>
  <dcterms:modified xsi:type="dcterms:W3CDTF">2026-05-28T16:31:57Z</dcterms:modified>
</cp:coreProperties>
</file>