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кайнозойскую эру: ключевые темы и общий обзор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— эра млекопитающих, птиц и формирования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кайнозоя: смена эпох и форм жизни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динозавров климат похолодал, океаны отступили, появилось множество новых экосистем. Млекопитающие и птицы быстро заняли пустующие ниши, началась активная эволюция видов и рост биоразнообразия.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 (66–23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стабилизации климата, формирование первых современных млекопитающих и птиц, продвижение цветковых растений.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Неоген (23–2,6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разнообразной мегафауны, появление первых приматов, усиление континентального климата.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период (2,6 млн лет — настоящее время)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Homo, чередование ледниковых эпох, развитие современных экосистем и климата.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кайнозойской эры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суши и тектоника в кайнозое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Южной Америки и Африки сформировало Атлантический океан. Австралия и Антарктида отделились, усилив океанические течения и климатические изменения.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суперконтинентов и продвижение материков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плит привели к появлению Гималаев и Альп, что повлияло на глобальный климат и создало новые биогеографические барьеры для живых организмов.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гигантских горных систем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завершил формирование привычных материков и морей, что стало основой для развития современных природных зон и экосистем.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континентов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температуры в кайнозое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резко менялась, от высоких значений раннего эоцена до ледниковых минимумов плейстоцена.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Геоклиматические данные,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похолодание сформировало современный климат и ледниковые периоды.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млекопитающих в кайнозое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хищники (кошачьи, псовые), травоядные (лошади, носороги) и приматы, что расширило экологические ниши и повысило биологическое разнообразие.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отрядов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дельфины и гигантские слоны — примеры адаптаций, в то время как многие крупные формы исчезли к концу последнего ледникового периода.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эволюции и вымирания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крошечных насекомоядных до гигантских китов и мамонтов — млекопитающие освоили водные, наземные и воздушные экосистемы.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и специализация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птиц в кайнозойскую эпоху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Певчие, водоплавающие и хищные птицы сформировали основу современного орнитофауны, адаптируясь к различным средам обитания.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человека привело к вымиранию нелетающих гигантов, таких как моа и терторны, меняя экосистемы.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гигантов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крыльев и пищевых привычках отражают адаптацию к новым условиям и разнообразные экологические роли.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20710"/>
            <a:ext cx="3765900" cy="19249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периодов кайнозоя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времени, климата, ведущих животных и событий каждого периода кайнозойской эры.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градация периодов помогает понять эволюцию климата и жизни.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цветковых растений в кайнозое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быстро заняли ведущие позиции в растительном мире, формируя основу современных лесов и лугов.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покрытосеменных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цветковых способствовало появлению новых пищевых цепей и взаимосвязей с животными-опылителями.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биоценозы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современные деревья, кустарники и травы, что улучшило структуру экосистем и почвенно-растительный покров.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разнообразия видов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экосистем в кайнозое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основные биомы: тропические леса, хвойные леса, тундры, саванны и пустыни, сформировавшие природное разнообразие планеты.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 развитый растительный покров содействовали установлению сложных пищевых цепей между растениями и животными.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сыграли разнообразные насекомые-опылители и травоядные, усилившие взаимозависимость видов.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экосистемы стали основой для появления человека и дальнейшей эволюции биосферы.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аспекты плейстоценовых ледниковых эпох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30% земной поверхности в плейстоценовое время были покрыты ледниковыми щитами, что преобразовало рельеф Европы, Азии и Северной Америки, создав новые горные и равнинные территории.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покров и изменение ландшафтов
</a:t>
            </a:r>
            <a:endParaRPr lang="en-US" sz="1238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ледниковых и тёплых межледниковых периодов заставляло животных мигрировать, адаптироваться к новым условиям и менять ареалы обитания, что влиялo на экосистемы.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ледниковых циклов на миграции животных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животные, обитавшие в ледниковые эпохи, исчезли примерно 10-12 тысяч лет назад, что связано с изменением климата и усиливающимся воздействием человека.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мегафауны и роль человека
</a:t>
            </a:r>
            <a:endParaRPr lang="en-US" sz="12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рода Homo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628075" y="2907275"/>
            <a:ext cx="1787400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млн лет назад — Homo erectus
</a:t>
            </a:r>
            <a:endParaRPr lang="en-US" sz="1110" dirty="0"/>
          </a:p>
        </p:txBody>
      </p:sp>
      <p:sp>
        <p:nvSpPr>
          <p:cNvPr id="9" name="Text 3"/>
          <p:cNvSpPr txBox="1"/>
          <p:nvPr/>
        </p:nvSpPr>
        <p:spPr>
          <a:xfrm>
            <a:off x="2540179" y="3351768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прямохождения, использование огня и более сложных инструментов; начало миграций из Африки.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77575" y="3302000"/>
            <a:ext cx="16353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млн лет назад — Homo habilis
</a:t>
            </a:r>
            <a:endParaRPr lang="en-US" sz="874" dirty="0"/>
          </a:p>
        </p:txBody>
      </p:sp>
      <p:sp>
        <p:nvSpPr>
          <p:cNvPr id="11" name="Text 5"/>
          <p:cNvSpPr txBox="1"/>
          <p:nvPr/>
        </p:nvSpPr>
        <p:spPr>
          <a:xfrm>
            <a:off x="413668" y="3716650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представителей рода Homo, отличавшихся изготовлением простых орудий и зачатками развития мозга.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6913325" y="2168700"/>
            <a:ext cx="17184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тыс. лет назад — Homo sapiens
</a:t>
            </a:r>
            <a:endParaRPr lang="en-US" sz="874" dirty="0"/>
          </a:p>
        </p:txBody>
      </p:sp>
      <p:sp>
        <p:nvSpPr>
          <p:cNvPr id="13" name="Text 7"/>
          <p:cNvSpPr txBox="1"/>
          <p:nvPr/>
        </p:nvSpPr>
        <p:spPr>
          <a:xfrm>
            <a:off x="6790956" y="2583346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современного человека с развитой речью, искусством и культурой, началом широкого расселения по планете.
</a:t>
            </a:r>
            <a:endParaRPr lang="en-US" sz="1000" dirty="0"/>
          </a:p>
        </p:txBody>
      </p:sp>
      <p:sp>
        <p:nvSpPr>
          <p:cNvPr id="14" name="Text 8"/>
          <p:cNvSpPr txBox="1"/>
          <p:nvPr/>
        </p:nvSpPr>
        <p:spPr>
          <a:xfrm>
            <a:off x="4769575" y="2540000"/>
            <a:ext cx="17742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тыс. лет назад — неандертальцы
</a:t>
            </a:r>
            <a:endParaRPr lang="en-US" sz="971" dirty="0"/>
          </a:p>
        </p:txBody>
      </p:sp>
      <p:sp>
        <p:nvSpPr>
          <p:cNvPr id="15" name="Text 9"/>
          <p:cNvSpPr txBox="1"/>
          <p:nvPr/>
        </p:nvSpPr>
        <p:spPr>
          <a:xfrm>
            <a:off x="4675105" y="2966823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холодному климату Евразии, более развитое орудийное производство и социальные 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морской жизни в кайнозое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разнообразия костистых и хрящевых рыб, занимавших разные экологические ниши в морях и океанах.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рыбы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китов и дельфинов с адаптацией к водной среде, уникальными способами передвижения и эхолокацией.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тюленей и моржей, освоивших морские берега и прибрежные экосистемы.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коралловых рифов, мангровых лесов и морских лугов, создающих богатые местообитания для множества видов.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 экосистемы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мегафауна кайнозоя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Мамонты были крупными слоновыми, обитавшими на северных территориях, покрытых шерстью для защиты от холода. Они внесли важный вклад в древние экосистемы.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Мамонты — символ ледникового периода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из крупнейших сухопутных млекопитающих всех времён, индрикотерии населяли степи и лесные массивы, питаясь растительностью, и играли важную экологическую роль.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Индрикотерии — гиганты древних степей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мощные хищники охотились на крупную мегафауну, используя свои длинные клыки. Их исчезновение связано с изменением климата и доступом к добыче.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Саблезубые тигры и их роль в пищевой цепи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рода Homo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появления видов демонстрирует рост интеллекта, развитие культуры и использование сложных орудий.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рода Homo показала постепенное усложнение поведенческих и биологических особенностей, подготовив человека к современности.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похолодания сокращали леса, создавая условия для распространения степей и тундры, тем самым изменяя ландшафты и экосистемы.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Потепления способствовали восстановлению лесных массивов и увеличению биологического разнообразия растений и животных.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животных не смогли адаптироваться к быстрым изменениям и вымерли, особенно крупные млекопитающие.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климатические колебания формировали миграционные маршруты и эволюционные процессы в растительном и животном мире.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жизнь в кайнозое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млекопитающих к разным условиям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формы, такие как тюлени, приобрели гидродинамическое тело, приспособленное для плавания и охоты в воде.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виды освоили ловкость и развитие когтей для лазания по деревьям, что расширило их экологические ниши.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строении конечностей и обмене веществ позволили млекопитающим успешно населять различные природные зоны планеты.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земледелия и первых поселений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8800" y="1648050"/>
            <a:ext cx="16908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12 000 лет назад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8800" y="2206275"/>
            <a:ext cx="1690800" cy="7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стабилизации климата после последнего ледникового периода создало условия для выращивания растений.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684725" y="2193813"/>
            <a:ext cx="16908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10 000–9 000 лет назад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684725" y="2752038"/>
            <a:ext cx="1690800" cy="7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Ближнего Востока зарождаются примитивные формы земледелия и скотоводства.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839300" y="2740130"/>
            <a:ext cx="16908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8 000–7 000 лет назад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839300" y="3298355"/>
            <a:ext cx="1690800" cy="7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постоянные поселения получают избыточные продукты, что стимулирует рост населения и формирование культур.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93875" y="3289340"/>
            <a:ext cx="16908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6 000–5 000 лет назад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993875" y="3847565"/>
            <a:ext cx="1690800" cy="7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городов и развитых обществ на основе с/х, ремёсел и торговли во многих регионах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кайнозойской эры в современности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растений и животных формировалось именно в кайнозое, что создало устойчивые экосистемы и биомы нашего времени.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Кайнозойские геологические и климатические процессы определили расположение материков, природных зон и ресурсов, влияя на жизнь человечества.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кайнозоя для будущего планеты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кайнозоя заложила фундамент современной биосферы, эволюцию человека и природных ландшафтов, подчеркивая важность сохранения этой уникальной жизни для будущих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2026-05-09T21:08:42Z</dcterms:created>
  <dcterms:modified xsi:type="dcterms:W3CDTF">2026-05-09T21:08:42Z</dcterms:modified>
</cp:coreProperties>
</file>