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дуб в литературе: образ, настроение,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дуб связывает одиночество, силу и память человека с природой.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дерева так часто выбирают писатели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природа нередко становится не фоном, а частью смысла. Дуб — образ прочности, долгой жизни и стойкости, напоминающий о прошлом. Для 6 класса он понятен: дерево заметно, живёт долго, меняется по сезонам.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признаки делают дуб заметным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дуб легко выделяется в описании: у него широкий, тяжёлый ствол и мощные ветви. Авторы подбирают слова, которые передают ощущение устойчивости и «веса» дерева в пейзаже.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эпитеты, связанные с возрастом и крепостью: «могучий», «старый», «крепкий». Они помогают читателю почувствовать не только внешность, но и характер места — серьёзный и собранный.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нет других деревьев, усиливается смысл одиночества. Эпитет «одинокий» делает дуб центром сцены: он будто стоит на границе времени и пространства, вызывая спокойное, иногда торжественное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дуб как пейзажная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дуб — там рождается чувство одиночества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часто стоит на открытом месте: в поле, на холме, у дороги или на опушке. Такое расположение подчёркивает разобщённость — вокруг много воздуха, и дуб кажется один на огромном расстоянии.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«видимые» детали делают образ выразительным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обычно цепляют высокий ствол, густая крона и свободное пространство вокруг. Небо и дальний горизонт расширяют картину, поэтому читатель лучше «видит» масштаб и ощущает тишину пейзажа.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721000"/>
            <a:ext cx="4894200" cy="32604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дуба с другими деревьями в художественном описании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выбор дерева меняет смысл и настроение текста.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чаще тяготеет к идее устойчивости и «долгой памяти», тогда как берёза и сосна создают более лёгкие или более суровые ощущения.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смыслов образов из школьной литературной традиции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обобщение по типичным школьным наблюдениям за пейзажными текстами (без привязки к измерениям)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одинокого дуба по временам года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дуб часто описывают как «полный жизни», а зимой — как строгий и будто неподвижный, но всё равно значимый ориентир.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лету, тем чаще звучат слова о силе и полноте; к осени и зиме возрастает тема тишины, выдержки и ожидания.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часто используют для дуба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уточняют возраст и силу дуба: «старый дуб», «могучий ствол». За счёт них дерево воспринимается как нечто основательное, способное пережить время и обстоятельства.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делают образ ближе человеку. Дуб могут уподоблять богатырю или человеку с характером: тогда читатель легче переносит на дерево человеческие качества и внутреннюю силу.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превращает дуб в активного участника картины. Он «стоит», «смотрит», «помнит» — и потому пейзаж начинает звучать как рассказ, а не просто как описание.
</a:t>
            </a:r>
            <a:endParaRPr lang="en-US" sz="11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литературный образ одинокого дуба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наблюдения к смыслу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как «маяк» 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описывает одинокий дуб так, что он будто удерживает мгновения. В стихотворении дерево часто появляется рядом с временем года, и читатель чувствует: годы идут, а дуб остаётся верным своему месту. Отсюда рождаются мысли о памяти и внутренней силе.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дуб — разные смыслы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дуб появляется в разные времена года, его образ каждый раз становится другим. Весной он кажется обещанием, летом — опорой, осенью — спокойной зрелостью, зимой — строгой тишиной. Так читатель начинает замечать, как настроение текста управляет тем, что мы «видим» в дереве.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герой пейзажа в прозе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дуб может стать точкой на карте местности: к нему идут, возле него происходит разговор, рядом с ним герой делает важное открытие. Писатель показывает, как пейзаж меняет настроение персонажей. Дерево помогает понять, что здесь «давно знакомое» пространство.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в поэзии и прозе: три коротких наблюдения для иллюстрации
</a:t>
            </a:r>
            <a:endParaRPr lang="en-US" sz="19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дуб часто воспринимается как свидетель прошлого. Он может расти десятилетиями и даже столетиями, поэтому в тексте напоминает о времени, которое движется медленно и незаметно.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дуб связан с темой памяти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дуб стоит отдельно, он словно собирает вокруг себя воспоминания. Читатель начинает воспринимать дерево не только как объект природы, но и как «точку», где прошлое становится понятнее и ближе.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дуба делает его знаком природы, которая бережно хранит следы жизни. В художественном описании это выражается через спокойную уверенность дерева и его неизменное присутствие в пейзаже.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(распределение эмоций для школьного анализа), дата подготовки: 2026-05-15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одинокий дуб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воспринимается как «опора» и «свидетель»: поэтому у одних читателей появляется уважение к возрасту, а у других — тихая грусть о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чаще всего доминируют восхищение и спокойствие, но точный выбор слов автора меняет долю остальных чувств.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дуб как символ в литературе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в литературе помогает говорить о стойкости и выдержке, потому что дерево живёт долго и сохраняет форму. Когда оно стоит отдельно, смысл самостоятельности становится особенно заметным и убедительным.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одинокого дуба нередко связывают с честью, верностью и внутренней силой героя. Одиночество дерева подчёркивает его решительность и способность оставаться собой даже среди перемен.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легко понять без сложных объяснений: он основан на реальных свойствах дуба — крепкой древесине, долговечности и заметном облике. Эти качества превращаются в художественный 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042940"/>
            <a:ext cx="4788300" cy="30067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4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 литературного описания одинокого дуба
</a:t>
            </a:r>
            <a:endParaRPr lang="en-US" sz="2344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56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на основе учебного словаря художественных средств (формулировки взяты из исходного примера).
</a:t>
            </a:r>
            <a:endParaRPr lang="en-US" sz="569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слова, которые помогают сделать описание точным и выразительным: они подчёркивают силу, форму кроны, одиночество и величавость.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Отобранные слова дают автору «готовые настройки» для смысла: один и тот же дуб может звучать по-разному — от силы до торжественности — благодаря лексике.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передаётся настроение через дуб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добавляет зрелость и тихую грусть. Дуб связывают с плодами, спокойным укладом жизни и постепенным уходом красок, поэтому настроение становится более задумчивым.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воспринимается как знак обновления: появляются надежда и движение вперёд. Авторы подбирают слова о пробуждении, росте и свежести, чтобы передать ожидание перемен.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дуб часто звучит полнее: тёплый свет, густая крона и ощущение спокойной силы. В тексте усиливаются образы тепла и «полного присутствия» природы.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дуб создаёт ощущение тишины и строгости: меньше движения — больше ожидания. Свет и холодные тона помогают подчеркнуть выдержку и неподвижную опору дерева.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(4 стадии как модель для анализа текста), дата подготовки: 2026-05-15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роста дуба как образ времени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ряд обычно строится так, чтобы читатель заметил постепенность: не скачок, а нарастание «веса» дерева — кроны и толщины ствола.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идею медленного течения времени: чем старше дуб, тем устойчивее и спокойнее становится его художественный образ.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внешние детали помогают понять возраст дуба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дуба нередко угадывают по толщине ствола, ширине кроны, размерам ветвей и состоянию коры. В литературе такие детали помогают создать впечатление древности и «долгой жизни» дерева.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упоминают трещины на коре или явно выраженные кольца (например, на спиле), доверие к образу растёт. Читатель лучше чувствует, что дуб пережил много лет и перемен.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9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анализу образа дуба на уроке литературы
</a:t>
            </a:r>
            <a:endParaRPr lang="en-US" sz="2197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художественной детали: от текста к символическому смыслу.
</a:t>
            </a:r>
            <a:endParaRPr lang="en-US" sz="15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22721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одинокий дуб запоминается читателю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Выделяется в пейзаже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дуб виден издали: рядом почти нет «отвлекающих» деталей, поэтому взгляд возвращается к дереву. Так внешний образ становится главным знаком картины и текста.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передаётся без объяснений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ствол и широкая крона создают впечатление устойчивости. Читатель чувствует внутреннюю опору дерева и переносит это ощущение на смысл произведения.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характером места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«держит» пространство: оно как будто задаёт ритм описанию. Поэтому одинокий дуб помогает читателю представить, каким оно кажется — спокойным, строгим или торжественным.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опирается на реальность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понятен школьнику, потому что он основан на свойствах дерева: долговечности, заметности и устойчивости. Художественный смысл вырастает из наблюдения, а не из догадок.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01696"/>
            <a:ext cx="4894200" cy="26990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образе одинокого дуба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помогают быстро разбирать художественную деталь в тексте: от внешнего вида к символике и выразительным средствам.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одновременно работают внешний вид, лексика и настроение, образ становится цельным и легко объяснимым.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учебному разбору образа природы (на основе исходного набора формулировок).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дуб — образ, который держит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дуб соединяет наблюдение за природой и художественный смысл: он помогает почувствовать красоту пейзажа, движение времени и устойчивость. Поэтому в литературе такой образ остаётся значимым.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2026-05-15T04:16:29Z</dcterms:created>
  <dcterms:modified xsi:type="dcterms:W3CDTF">2026-05-15T04:16:29Z</dcterms:modified>
</cp:coreProperties>
</file>