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36. Новые единицы площади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площадь точно: от мм² до м².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знакомых мер — к квадратным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знаете миллиметры, сантиметры, дециметры и метры. Теперь эти знакомые меры помогут измерять не длину, а поверхность. Сегодня увидим, как квадратные единицы делают площадь понятной и удобной.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площадь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клеточек или маленьких квадратов помещается внутри фигуры. Чем больше поверхность, тем больше таких клеток нужно для подсчёта.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могут быть одинаковыми по форме, но разными по площади. Если одна из них больше по размеру, она занимает больше места на плоскости.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записывают в квадратных единицах: мм², см², дм² и м². Маленькая цифра 2 показывает, что речь идёт именно о площади.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миллиметр — очень маленькая единица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миллиметр обозначают мм². Это площадь квадрата, у которого каждая сторона равна 1 мм. Такая мера подходит для совсем крошечных объектов.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Ею удобно измерять точки, тонкие линии, маленькие фрагменты рисунка и другие миниатюрные детали. На рисунке хорошо смотрится сетка из очень мелких квадратиков.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эта единица видна особенно хорошо: маленькие клетки складываются в один аккуратный квадрат.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определения квадратного сантиметра.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см²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площадь квадрата со стороной 1 сантиметр.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дециметр для предметов среднего размера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дециметр обозначают дм². Он подходит для предметов, которые больше маленькой карточки, но ещё не такие большие, как стол или пол.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Крышка коробки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занимает заметную поверхность, но не огромную, дм² помогает записать площадь удобно. Число получается не слишком длинным и легко сравнивается.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парты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единица удобна для вещей среднего размера: альбома, небольшой крышки коробки или части парты. Дм² помогает измерять без лишней путаницы.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метр — единица для больших поверхностей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Пол, по которому бегают тапочки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метр обозначают м². Он нужен, когда поверхность уже совсем не маленькая, например пол в классе. На рисунке можно показать квадрат с подписью 1 м на каждой стороне. Тогда сразу видно, сколько места занимает большая площадь.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Стена, которую не обнять за минуту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поверхности удобно измерять в м², потому что число получается понятным и не слишком длинным. Так считают площадь стены, доски или ковра. Квадратный контур помогает представить, как выглядит один квадратный метр в настоящей комнате.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помещается много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класса м² — самая подходящая единица. Она помогает говорить о больших поверхностях просто и точно. На иллюстрации уместен квадрат прямо на полу или в комнате, чтобы показать размеры наглядно и без лишних догадок.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удобную единицу площади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размер объекта подсказывает нужную единицу измерения.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квадратными единицами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квадратном сантиметре помещается 100 квадратных миллиметров. Это потому, что у квадрата две стороны, и каждая состоит из 10 миллиметров.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квадратный дециметр равен 100 квадратным сантиметрам. Здесь снова работает правило: если сторона увеличилась в 10 раз, площадь становится больше в 100 раз.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квадратный метр равен 100 квадратным дециметрам. Такие связи помогают переводить площади между единицами быстро, аккуратно и без ошибок.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учитывает сразу две стороны квадрата, поэтому число растёт гораздо быстрее, чем длина.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перехода от длины к площади для квадрата.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во столько раз увеличивается площадь при увеличении стороны в 10 раз.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 стороной 1 см легко найти на клетчатой бумаге. Он занимает 2 клетки по ширине и 2 клетки по высоте, если одна клетка равна 5 мм.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1 см на клетчатой бумаге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помогает увидеть, что площадь — это не одна линия, а вся внутренняя поверхность. Подписанные стороны делают измерение наглядным и понятным.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площади по клеткам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посмотреть, сколько целых клеток полностью помещается внутри фигуры. Каждая такая клетка добавляет к площади одну единицу.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край фигуры проходит по клетке, учитывают половинки. Две половинки можно соединить в одну целую клетку и не потерять точность.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фигур необычной формы этот способ особенно полезен. Он помогает получить понятный ответ, даже если фигура совсем не похожа на квадрат.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по площади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лист бумаги занимает на столе больше места, чем открытка. Это значит, что его площадь больше, даже если форма у них похожа не очень сильно.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покрывает большую поверхность, чем учебник. Чтобы это понять, не нужно измерять длину сторон по отдельности — достаточно сравнить саму площадь.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площадь удобно и на знакомых вещах. Тогда становится ясно, какой предмет занимает больше места, а какой — поменьше, почти как скромный гость на празднике.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в классе гораздо больше, чем коврик у двери. Такой пример хорошо показывает, как размер поверхности помогает выбирать подходящую единицу измерения.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измерить площадь фигуры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одного шага при подсчёте площади по клеткам.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новые единицы площади встречаются каждый день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Наклейка и марка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маленькой наклейки площадь совсем небольшая, поэтому её удобно рассматривать в см². Марка тоже требует аккуратного измерения, ведь даже крошечный лишний кусочек уже заметен. Такие предметы помогают увидеть, что площадь бывает очень маленькой.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альбом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тетради, альбом для рисования или крышка коробки уже крупнее. Для них часто подходит дм², потому что предмет занимает больше поверхности, чем маленькая карточка. На уроке такие примеры особенно понятны и близки каждому школьнику.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доска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полу, стене или доске, нужна уже более крупная единица — м². Здесь площадь большая, и маленькие единицы только запутали бы запись. Поэтому м² помогает быстро и ясно оценить большие поверхности.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появляются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ответе пишут см вместо см². Но см измеряет длину, а площадь всегда требует маленькой цифры 2 — без неё запись неполная.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сравнивать длину и площадь как одно и то же. Фигура может быть длинной, но занимать совсем немного места на плоскости.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квадратных единиц нельзя менять число так же, как при длине. Здесь нужно помнить про две стороны квадрата, а не только про одну.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вслух проговаривать единицу измерения. Тогда мм², см², дм² и м² перестают путаться, как носки в ящике.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закрепления темы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площадь фигуры по клеткам, если она занимает целые квадратики. Такой тренажёр учит быстро видеть поверхность и не теряться в рисунке.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сравнить 3 см² и 300 мм², но сначала переведи их в одну единицу. Это помогает понять, что числа без перевода могут обмануть.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Решай короткие задачи про тетрадь, книгу, парты и доску. Знакомые предметы делают математику понятной и почти домашней.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нужную меру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что лучше измерять в мм², см², дм² или м². Чем больше предмет, тем крупнее удобная единица, и это правило стоит запомнить.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 большие площади вокруг нас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и обложка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Игральная карточка кажется совсем крошечной, поэтому её площадь удобно сравнивать в см². Обложка тетради уже заметно больше, и на ней разница видна сразу. Такие предметы помогают почувствовать переход от маленькой поверхности к более крупной.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Крышка стола и игровой коврик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Крышка стола занимает больше места, чем альбомный лист, а игровой коврик — ещё больше. Здесь уже удобнее думать в дм², потому что поверхность крупная и складывать её из маленьких клеточек было бы долго и скучно.
</a:t>
            </a:r>
            <a:endParaRPr lang="en-US" sz="955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большая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 — отличный пример для м². Пол, стены и доска показывают, что большие поверхности требуют большой единицы измерения. Так легче понять, почему площадь комнаты не считают в сантиметрах.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урока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на плоскости. Если предмет больше, ему обычно нужна более крупная единица измерения, чтобы запись была удобной.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новые единицы связаны с длиной, но обозначаются с маленькой цифрой 2. Именно она напоминает: мы измеряем не сторону, а всю поверхность.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маленьких предметов подходят мм² и см², для предметов среднего размера — дм², а для больших поверхностей — м². Выбор единицы помогает говорить точно и без путаницы.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стала понятнее — и это уже победа!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спокойно выбирать мм², см², дм² или м², сравнивать предметы и не путать длину с площадью. Квадратные единицы делают измерения точными и очень удобными.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2026-05-24T11:57:24Z</dcterms:created>
  <dcterms:modified xsi:type="dcterms:W3CDTF">2026-05-24T11:57:24Z</dcterms:modified>
</cp:coreProperties>
</file>