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154" y="1"/>
            <a:ext cx="4366616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функция: парабола, формула и основные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 формула превращается в красивую параболу.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квадратичную функцию в 9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формулы, графики и уравнения, а ещё помогает понимать движение, формы и изменения, которые происходят неравномерно.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квадратичной функции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записывается как y=ax^2+bx+c, где a, b и c — числа, а a не равно нулю.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по модулю становится больше, член ax^2 начинает сильнее влиять на значение функции и форму графика.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x=0 получаем y=c, поэтому число c сразу показывает, где график пересекает ось Oy.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трёх коэффициентов задаёт параболу, её положение на плоскости и общий вид кривой.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график параболы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коэффициент меняет форму или положение параболы по-своему.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a задаёт направление, модуль a — ширину, а b и c определяют положение параболы.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y=ax^2+bx+c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летит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бросить мяч и не учитывать сильное сопротивление воздуха, его высота меняется неравномерно. График такого движения часто похож на параболу: сначала значение растёт, затем уменьшается. Вершина показывает наибольшую высоту.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отражатели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Параболическая форма встречается в мостовых арках, некоторых элементах зданий и отражателях. Такая геометрия помогает распределять нагрузку и направлять лучи или сигналы. Поэтому парабола важна не только в математике, но и в технике.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реальной жизни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y=x^2, y=2x^2 и y=0,5x^2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графика симметричны относительно оси Oy и имеют вершину в начале координат.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парабола уже и круче; чем меньше |a|, тем она шире.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Вычисленные значения функций при x от −3 до 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параболы и ось симметрии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самая низкая точка у параболы с ветвями вверх или самая высокая у параболы с ветвями вниз.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ось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через вершину и делит график на две зеркально равные части, поэтому помогает проверять построение.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абсциссы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y=ax^2+bx+c абсцисса вершины находится по формуле x=-b/(2a). Она быстро указывает, где искать вершину на координатной плоскости.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вершину и ось симметрии, можно сразу понять, как расположен график, и построить его гораздо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параболы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построения графика квадратичной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800" y="1744875"/>
            <a:ext cx="5409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771608"/>
            <a:ext cx="751200" cy="667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и точки пересечения с осью Ox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Нулём функции называют такое значение x, при котором y=0. На графике это место, где парабола пересекает ось Ox.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может быть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квадратной функции может быть два, один или ни одного действительного нуля. Всё зависит от того, как расположена парабола.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уравнением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нули, решают уравнение ax^2+bx+c=0. Его корни совпадают с абсциссами точек пересечения графика с осью Ox.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и число корней квадратного уравнения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помогает понять, сколько раз парабола пересечёт ось Ox.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дискриминанта можно заранее определить число действительных корней и вид пересечения с осью Ox.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D=b²-4ac для квадратного уравнения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Вершинная форма квадратичной функции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y=a(x-h)^2+k сразу показывает вершину параболы: это точка (h; k). Такой вид особенно удобен, когда график нужно быстро построить по уже известным координатам.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Вершинная форма помогает не вычислять лишние точки: достаточно знать вершину и направление ветвей. Это ускоряет чтение графика и делает построение более наглядным.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a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сохраняет направление ветвей и одновременно задаёт ширину графика. Если модуль a больше, парабола становится уже; если меньше, её ветви расходятся шире.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и модуль a меняют параболу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сравнить, как одно и то же x даёт разные значения y. Видно, что все параболы симметричны относительно оси Oy.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график уже и круче; знак a определяет направление ветвей. При a=0 парабола не получается.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для сравнения форм y=x², y=2x² и y=0,5x²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параболы по координатам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Ox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h отвечает за горизонтальное смещение. Если h положительное, парабола сдвигается вправо; если отрицательное — влево. Направление ветвей при этом не меняется.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запись y=a(x-h)^2+k. В ней вершина уже «зашита» в формулу, поэтому положение графика можно определить сразу, без дополнительных преобразований.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учёта h и k легко увидеть координаты вершины (h; k). Это особенно полезно при построении графика и сравнении нескольких парабол.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 Oy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задаёт вертикальный перенос графика. При k&gt;0 парабола поднимается вверх, при k&lt;0 опускается вниз, сохраняя свою форму и ширину.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записи одной и той же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квадратичная функция может быть записана по-разному, чтобы удобнее находить нужные элементы графика и решать конкретные задачи.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нужен для анализа коэффициентов и дискриминанта, вершинная форма — для вершины, а разложение на множители — для нулей функции и пересечений с осью Ox.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квадратное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приведении уравнения к стандартному виду, вычислении дискриминанта и проверке найденных корней.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движения мяча и график высоты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Бросок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броска мяч поднимается, и его высота растёт. На графике это соответствует участку, где значения увеличиваются до достижения вершины.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точке мяч ненадолго останавливается, а затем начинает опускаться. Именно здесь находится вершина параболы, если сопротивление воздуха не учитывать сильно.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 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снижении высота уменьшается, пока мяч не достигнет земли. Точки пересечения графика с осью времени показывают начало и конец движения.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квадратичная функция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зависимость помогает описывать как движение объектов, так и форму конструкций. Поэтому она часто встречается в задачах из разных школьных предметов.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полезна не только в алгебре: она связывает расчёты, движение и форму предметов в реальных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областей применения квадратичной функции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знак a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коэффициента a меняет направление ветвей параболы. Из-за этого график может быть построен вверх вместо вниз или наоборот, и ответ окажется неправильным.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вершину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формуле x=-b/(2a) смещает ось симметрии и вершину. Тогда все последующие точки строятся неверно, хотя сама парабола остаётся симметричной.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c и 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 показывает точку пересечения с осью Oy, но не вершину. Если перепутать эти элементы, график будет прочитан неправильно уже на первом шаге.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нескольких точек проверь, лежат ли они зеркально относительно оси симметрии. Это помогает заметить неточности и сделать график аккуратным и правильным.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и чтении графика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читать график, находить вершину, понимать число корней и переходить между разными формами записи квадратичной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общий вид, формулу вершины, дискриминант и вершинную форму, можно уверенно исследовать параболу и решать квадратные уравнения.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соединяет график и уравнение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помогает увидеть, как формула превращается в параболу, а график — в способ решения задач. Важно уметь читать вершину, ось симметрии и корни.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2026-05-29T13:18:39Z</dcterms:created>
  <dcterms:modified xsi:type="dcterms:W3CDTF">2026-05-29T13:18:39Z</dcterms:modified>
</cp:coreProperties>
</file>