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уравнения с sin, cos, tg и ctg, находя все значения x.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уравнения: основные идеи и способы решения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в 10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синуса, косинуса и тангенса уравнения становятся продолжением геометрии и алгебры. Они помогают находить углы и параметры фигур, а на повышенном уровне требуют аккуратности: периода, ОДЗ и проверки решений.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Тригонометрическое уравнение содержит неизвестную под знаком тригонометрической функции. Например: sin x = 1/2, 2cos x − 1 = 0, tg(3x) = √3, 2sin x + cos x = 0.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тригонометрическим уравнением
</a:t>
            </a:r>
            <a:endParaRPr lang="en-US" sz="2754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— это значение x, при котором равенство обращается в верное числовое утверждение. То есть мы ищем такие x, что левая и правая части совпадают.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многих алгебраических примеров, одно тригонометрическое уравнение часто имеет не одно, а бесконечно много решений из‑за периодичности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повторяются при добавлении периода к аргументу, поэтому решения образуют серии. Это отражается в общем виде с параметром k.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(тригонометрия)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∈ Z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позволяет учесть все повторы решений и записать их семейством.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стандартные формы и ограничения для параметра a.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sin и cos — 2π, а tg и ctg — π; для sin/cos важен диапазон |a| ≤ 1, для tg/ctg — учёт точек разрыва.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уравнения и общий вид ответов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тригонометрия (стандартные формулы обратных функций)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тригонометрических уравнений
</a:t>
            </a:r>
            <a:endParaRPr lang="en-US" sz="268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схема: от подготовки до финальной проверки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работает, когда уравнение удаётся преобразовать к виду произведения: что‑то × что‑то = 0. Тогда каждое выражение можно приравнять к нулю независимо.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разложения на множители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примеры: sin x(2cos x − 1) = 0 или (2sin x − 1)(cos x + 1) = 0. После разложения решения получаются из двух отдельных уравнений.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особенно выгоден, если в исходной записи есть общие множители или повторяющиеся тригонометрические выражения, а также когда удобно применять формулы сокращённого умножения.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на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связывает угол с координатами точки: cos x соответствует абсциссе, а sin x — ординате. Поэтому уравнение sin x = a отвечает условию «какая ордината у точки», а cos x = a — «какая абсцисса».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 геометрическая модель решений
</a:t>
            </a:r>
            <a:endParaRPr lang="en-US" sz="2256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две серии и одна серия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симметрией окружности связано число решений: для sin x = a и cos x = a обычно получается две серии на периоде 2π, потому что координаты могут повторяться в двух симметричных положениях. Для tg x = a период уже π, и «вертикальные» направления дают одну серию.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Меньший период означает более частое повторение значений, а значит — потенциально большее число решений на фиксированном промежутке.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свойства периодов тригонометрических функций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периодов тригонометрических функций
</a:t>
            </a:r>
            <a:endParaRPr lang="en-US" sz="2234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2π и π напрямую влияет на вид общего ответа: для sin и cos серии «шире», для tg и ctg — «короче».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 стандартным уравнениям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тригонометрические уравнения сводятся к базовым формам после преобразований. Например: sin 2x = 0, 1 − 2cos x = 0, tg(x − π/4) = 1, 2sin x = √3.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инструменты — формулы двойного угла и формулы приведения, вынесение коэффициента и переход от выражений sin²x + cos²x = 1 к более удобным для решения вариантам.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цель — получить уравнение вида sin(…)=a, cos(…)=a или tg(…)=a: тогда остаётся применить стандартный ответ и записать все серии с периодом.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«потерять» шаги: при каждом преобразовании контролируйте, не появились ли новые ограничения и нет ли деления на выражение, которое может обратиться в ноль.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00" y="3040650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26425"/>
            <a:ext cx="425700" cy="37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 в тригонометрических уравнениях
</a:t>
            </a:r>
            <a:endParaRPr lang="en-US" sz="2477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удобную замену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уравнении встречаются sin x и cos x (или tg x), вводят новую переменную t: t = sin x, t = cos x либо t = tg(x/2). Это сокращает запись и направляет решение в алгебру.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Возвращаемся к x и проверяем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последнем шаге выполняют обратный переход к x через t и учитывают ограничения: для sin x и cos x нужно |t| ≤ 1, для tg x — запреты на точки разрыва. Затем проверяют корни.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 алгебраическому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тригонометрические выражения превращаются в уравнение относительно t: чаще всего квадратное, дробное или рациональное. По структуре видно, что применимы стандартные алгебраические методы.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«включается» не по желанию, а по структуре: произведения — к множителям, неоднородность — к преобразованиям, повторяемость — к замене, параметр — к графикам.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Конспект/методическое сопоставление способов решения, без внешнего набора данных (условная шкала)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решения и их применимость
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диаграммы: рациональный путь почти всегда находится по форме выражений. Грамотный выбор метода сокращает преобразования и помогает избежать потери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исключает значения переменной, при которых выражения становятся недопустимыми: знаменатель обращается в ноль, подкоренное выражение становится отрицательным, логарифм не определён.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и посторонние корни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действия, которые меняют множество решений: деление на выражение с неизвестной, возведение обеих частей в квадрат, а также преобразования, где теряется знак или «расширяется» область решений.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преобразований обязательно подставляют каждый найденный корень в исходное уравнение и сравнивают с ОДЗ. Посторонние корни удаляют, а семейства решений объединяют с учётом периода.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решения уравнений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как «ответ наглядно»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 уравнение как поиск пересечений двух графиков: y = f(x) и y = g(x). Там, где графики соприкасаются или пересекаются, соответствующие x и есть решения. Чем ближе графики, тем внимательнее оценивают число корней.
</a:t>
            </a:r>
            <a:endParaRPr lang="en-US" sz="1368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меняет форму — количество решений тоже меняется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есть параметр a, удобно сравнивать семейства синусоиды, косинусоиды или прямой с графиком-ориентиром y = a. При изменении a точки пересечения появляются или исчезают, поэтому легко проследить зависимость количества корней.
</a:t>
            </a:r>
            <a:endParaRPr lang="en-US" sz="12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периоде 2π для sin x и cos x число решений меняется из‑за геометрии значений на окружности: при допустимом a возможны два пересечения или один касательный случай.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геометрического смысла sin x и cos x; без внешней статистики (качественные категории)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бывает на одном периоде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ключевую идею: для синуса и косинуса решения возникают только при |a| ≤ 1, а затем их число определяется положением горизонтальной линии относительно графика.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28458"/>
            <a:ext cx="4228200" cy="17969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уравнения и выбор метода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метода зависит от структуры: произведение удобно разложить на множители, сумма — привести к тождествам, наличие tg(2x) — развернуть через формулы, а равенство двух функций — рассматривать как одновременные условия.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«подсказывает» метод: если есть произведение — ищем нули множителей; если удобный базовый вид получается сразу — используем стандартные формулы. Главные ошибки связаны с ветвлением и параметром k.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шаблоны из школьного курса алгебры и тригонометрии (обобщение)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корней после преобразований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после преобразований: от найденных значений к их верификации в исходном уравнении с учётом ОДЗ.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решении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периода: корни получают только для одного промежутка и забывают учесть повторяемость. В результате семейство решений неполное даже при верных промежуточных преобразованиях.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второго семейства у косинуса и знака при извлечении: вместо «±» оставляют один вариант. Часто это происходит после решения уравнения вида cos x = a и приводит к пропуску решений.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параметр k или ошибка в знаках при формулах приведения. Если арктангенс/арксинус записаны без учёта периодичности, ответ смещается, и решения перестают удовлетворять исходному уравнению.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проверки после преобразований: особенно после деления на выражение с неизвестной и возведения в квадрат. Дополнительно опасны ситуации, когда делитель может равняться нулю — это нарушает ОДЗ.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199" y="3000196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30121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96" y="509171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школьных задач по теме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уравнения sin x = a, cos x = a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Тренируйтесь находить решения с параметром k и контролировать условие |a| ≤ 1. Полезно мысленно сверять, сколько точек пересечения даёт горизонтальная прямая на единичной окружности.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после формульных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встречаются двойные углы, приведение к стандартным формам помогает быстрее прийти к базовым уравнениям. Отрабатывайте аккуратные преобразования и следите за тем, чтобы не расширять множество решений.
</a:t>
            </a:r>
            <a:endParaRPr lang="en-US" sz="966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квадраты и смешанные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условий вроде sin x · cos x = 0 или уравнений с квадратами применяйте разложение на множители и проверку ОДЗ. Важно не «делить вслепую», когда выражение может обращаться в ноль.
</a:t>
            </a:r>
            <a:endParaRPr lang="en-US" sz="966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геометрией: окружность и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углы треугольника и свойства окружности часто приводят к тригонометрическим уравнениям. Умение видеть геометрический смысл sin и cos помогает выбирать путь и корректно оформлять ответ.
</a:t>
            </a:r>
            <a:endParaRPr lang="en-US" sz="9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уверенно опираться на периодичность, симметрию и геометрический смысл тригонометрических функций. Ваши инструменты — формулы, разложение на множители, замена переменной, графический анализ и проверка ОДЗ, чтобы находить все решения без посторонних.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что нужно уметь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2026-05-13T10:48:36Z</dcterms:created>
  <dcterms:modified xsi:type="dcterms:W3CDTF">2026-05-13T10:48:36Z</dcterms:modified>
</cp:coreProperties>
</file>