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урока: Внешнее строение рыб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структуру позвоночных рыб и их адаптации к водной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рыбы: древняя и разнообразная группа
</a:t>
            </a:r>
            <a:endParaRPr lang="en-US" sz="192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рыбы появились более 500 миллионов лет назад и включают свыше 34 000 видов, населявших разнообразные водные экосистемы по всему миру, демонстрируя приспособления к средам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рыб и их особенности
</a:t>
            </a:r>
            <a:endParaRPr lang="en-US" sz="235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головы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рыбы включает рот, глаза и жаберные щели, расположенные в передней части тела и предназначенные для пищеварения и дыхания.
</a:t>
            </a:r>
            <a:endParaRPr lang="en-US" sz="143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 хвостовой отдел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соединяет голову с хвостом, обеспечивая опору для плавников и мускулатуры, а хвостовой отдел отвечает за движение и баланс в воде.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чешуёй, которая защищает рыбу от травм и уменьшает сопротивление воды при плавании.
</a:t>
            </a:r>
            <a:endParaRPr lang="en-US" sz="1472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рыб и их особенности
</a:t>
            </a:r>
            <a:endParaRPr lang="en-US" sz="235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эпидермиса, дермы и слизистых желёз, выделяющих слизь для защиты от патогенов и облегчения плавания.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расположена в слоях кожи и бывает четырёх типов: циклоидная, ктеноидная, ганоидная и плакоидная, каждый из которых имеет свои особенности.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типы чешуи у рыб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чешуи: свойства и примеры
</a:t>
            </a:r>
            <a:endParaRPr lang="en-US" sz="2363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Циклоидная — гладкая и круглая; встречается у карпа и леща, помогает снижать сопротивление воды.
2. Ктеноидная — с зубчиками на заднем крае; характерна для окуня и судака, улучшает защиту и манёвренность.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Плакоидная — зубчатая, как у акул и скатов; способствует гидродинамике и защите.
4. Ганоидная — твёрдая, с алмазным узором, встречается у осетровых и щук, служит прочной бронёй.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Торпедообразная форма свойственна быстрым пловцам, как лосось и скумбрия; она снижает сопротивление воды, обеспечивая скорость и манёвренность.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 боково сжатыми телами, например карась и окунь, хорошо маскируются в растительности, а плоские донные виды, такие как камбала, приспособлены к жизни на дне.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тела рыб и их связь с образом жизни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рот у хищников и всеядных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такие как щука и окунь, имеют рот на переднем конце головы, что позволяет им эффективно захватывать добычу перед собой и разнообразно питаться.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и нижний рот — специализация питания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 верхним ртом, как гуппи, питаются у поверхности, а донные виды с нижним ртом, например сом и карась, добывают пищу со дна водоёма.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рта и выбор пищи у рыб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функции глаз у рыб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расположены по бокам головы, обеспечивая широкий обзор почти на 360 градусов, что помогает замечать хищников и добычу.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зрение на большом расстоянии развито хорошо, но различение объектов вне воды затруднено из-за преломления света.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век заставляет рыб избегать яркого света — они прячутся или отплывают, а глубоководные виды имеют адаптированные крупные глаза для темноты.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Гомоцеркальный плавник с равными верхней и нижней долями характерен для костных рыб, улучшая прямолинейное движение и скорость.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Гетероцеркальный плавник с более развитой верхней долей у акул обеспечивает мощные толчки, а у скатов помогает планировать и удерживаться на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Хвостовые плавники: строение и роль в передвижении
</a:t>
            </a:r>
            <a:endParaRPr lang="en-US" sz="187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Жабры: дыхательный аппарат рыб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жабр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состоят из дуг с лепестками и тычинками, покрыты слизью, которая защищает от повреждений и инфекций, обеспечивая эффективный газообмен.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жабр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жабр — насыщение крови кислородом из воды и выведение углекислого газа, что жизненно важно для дыхания в водной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костных рыб жабры покрыты защитной жаберной крышкой, которая оберегает дыхательные органы и помогает контролировать поток воды через жабры при дыхании.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хрящевых рыб, таких как акулы и скаты, жабры представлены открытыми щелями без крышки, что обеспечивает эффективный газообмен во время движения.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примитивные рыбы, например, сомы и миноги, сохраняют наружные жабры на ранних этапах развития, что отражает их древние эволюционные черты.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Двоякодышащие рыбы сочетают в своём строении жабры и лёгкие, что позволяет им дышать как в воде, так и периодически на суше, обеспечивая выживание в разных условиях.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жабер у разных представителей рыб
</a:t>
            </a:r>
            <a:endParaRPr lang="en-US" sz="201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плавников рыб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плавники: манёвренность и стабильность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 брюшные плавники обеспечивают рыбе точное управление движением, помогают менять направление и сохранять устойчивость в воде, что важно при охоте и избегании хищников.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плавники: стабильность и защита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и анальный плавники выполняют стабилизирующую функцию, помогая держать тело в равновесии при плавании, а также защищают рыбу от переворотов и поддерживают направление движения.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— главный двигатель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создаёт основную силу для продвижения вперёд. Его форма — симметричная или асимметричная — определяет стиль плавания, позволяя рыбе развивать скорость или экономить энергию.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плавников рыб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443821"/>
            <a:ext cx="4724400" cy="2389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отражают специализированные адаптации различным экологическим нишам и физиологическим потребностям рыб.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Биологических Исследований,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ключевых признаков внешнего строения костных, хрящевых и двоякодышащих рыб, отражающих их адаптации к среде обитания и образу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внешнего строения разных групп рыб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представляет собой ряд пор и каналов под кожей, заполненный желеобразным веществом с нервными окончаниями, воспринимающими вибрации воды и движение.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помогает рыбам ориентироваться в пространстве, выявлять приближение добычи или хищников и координировать действия с сородичами в стае.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линия: орган чувств у рыб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98556"/>
            <a:ext cx="443582" cy="39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зрения у рыб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обзор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рыб расположены по бокам головы, обеспечивая почти 360-градусное зрение, что помогает замечать угрозы и добычу практически со всех сторон.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движению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хорошо воспринимают мельчайшие изменения в движении в окружении, что важно для охоты и безопасности, хотя восприимчивость к яркому свету ограничена.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глубоководных рыб имеют особенности: одни увеличены для слабого освещения, другие редуцированы, а некоторые виды способны двигать глазами независимо для лучшего обзора.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система рыб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рыб состоит из лабиринта, воспринимающего колебания воды и звуковые волны, что позволяет им ориентироваться в пространстве и реагировать на опасность.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наземных животных, у рыб отсутствуют наружные уши, но внутренняя структура оптимально приспособлена к водной среде для обнаружения звуков.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рыбам общаться, находить пищу и избегать хищников, воспринимая направления и интенсивность звуковых сигналов.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 как органы чувств у рыб
</a:t>
            </a:r>
            <a:endParaRPr lang="en-US" sz="248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отверстия ведут к специализированным мешкам, с помощью которых рыбы способны распознавать растворённые в воде химические вещества, включая запахи пищи и потенциальных партнёров.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особенно развито у видов, которые мигрируют на нерест, например, лосось, позволяя им находить определённые места в океане или реках.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расположены не только во рту, но и на усиках, коже головы и плавниках, что помогает распознавать вкус пищи в непосредственной близости.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органы вкуса и обоняния играют ключевую роль в ориентации и выживании рыб, помогая им выбирать пищу и избегать вредных веществ.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 быстрых пловцов
</a:t>
            </a:r>
            <a:pPr algn="l" indent="0" marL="0">
              <a:lnSpc>
                <a:spcPct val="90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такие как скумбрия и тунец, имеют гладкое, обтекаемое тело и мелкую, гладкую чешую, что снижает сопротивление воды и обеспечивает высокую скорость плавания.
</a:t>
            </a:r>
            <a:endParaRPr lang="en-US" sz="870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тело донных рыб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виды, например, камбала и скат, приспособились к жизни на дне посредством уплощённого и широкого тела, позволяющего маскироваться и легко перемещаться среди грунта.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и яркая окраска тропических рыб
</a:t>
            </a:r>
            <a:pPr algn="l" indent="0" marL="0">
              <a:lnSpc>
                <a:spcPct val="90000"/>
              </a:lnSpc>
              <a:buNone/>
            </a:pPr>
            <a:r>
              <a:rPr lang="en-US" sz="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тропические рыбы используют яркую окраску для отпугивания хищников или привлечения партнёров, а ворсистые наросты у рыбы-лягушки служат маскировкой среди морских растений.
</a:t>
            </a:r>
            <a:endParaRPr lang="en-US" sz="85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внешнего строения рыб к среде обитания
</a:t>
            </a:r>
            <a:endParaRPr lang="en-US" sz="19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особенности акул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Акулы выделяются мощными челюстями и острыми зубами, приспособленными для хищной охоты. Их строение обеспечивает эффективное захватывание и удержание добычи.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пресноводных и тропических рыб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Карась и густера имеют высокое и сжатое тело для манёвров в зарослях, рыбы-иглы и угри — удлинённое тело для скрытного образа жизни, а рыба-клоун — яркую окраску и слизистую защиту среди актиний.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внешнего строения среди рыб
</a:t>
            </a:r>
            <a:endParaRPr lang="en-US" sz="1961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строения рыб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внешнего строения рыб раскрывает их эволюционные адаптации, отражает роль в экосистемах и способствует формированию экологического мышления у учащихся, подчёркивая важность сохранения водных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2026-05-09T14:40:51Z</dcterms:created>
  <dcterms:modified xsi:type="dcterms:W3CDTF">2026-05-09T14:40:51Z</dcterms:modified>
</cp:coreProperties>
</file>