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Аверченко разоблачает моду на новизну без подлинного содержания.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и «новое» искусство: сатира на художественные новшества Серебряного века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эпоха художественных перемен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стал временем смелых экспериментов в литературе, живописи, театре и поэзии. Старые нормы оспаривались, новые направления спорили друг с другом, а вопрос о назначении искусства становился общественно значимым.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как сатирик эпохи художественных споров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прославился как автор фельетонов и юмористических рассказов, где острое наблюдение соединялось с точной речью. Короткая форма помогала ему быстро выявлять нелепость модных культурных поз.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малой формы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внимания часто оказывались эпатаж, самореклама и уверенность в собственной исключительности. Аверченко высмеивал ситуации, когда громкие заявления о новаторстве скрывают бедность мысли и слабое владение формой.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позу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занимало не только само искусство, но и то, как на него отвечают читатели, критики и завсегдатаи салонов. Он показывал, как любопытство легко превращается в снобизм и подражание.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реакции публики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отвергал обновление как таковое. Его насмешка была направлена против подмены творчества эффектом, а художественной смелости — пустой декларацией, рассчитанной на внешний успех.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без отрицания искусства
</a:t>
            </a:r>
            <a:endParaRPr lang="en-US" sz="1012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Аверченко показательны речевые маски персонажей: вычурность, канцелярские обороты, псевдоумные формулы. Через язык он разоблачал культурную фальшь точнее, чем прямым морализаторством.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язык против штампа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и журнал «Сатирикон»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среда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1908 по 1918 год Аверченко был тесно связан с «Сатириконом» — одним из самых заметных сатирических журналов Петербурга. Эта площадка задавала тон городской литературной насмешке и наблюдению за модами.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оптика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«Сатирикон» помогал писателю соединять бытовую наблюдательность с литературной пародией. Благодаря этому его тексты о «новом» искусстве читаются как точные сценки из культурной жизни Серебряного века.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богемы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«сатириконовской» среде особенно заметны его тексты о художниках, актёрах, литераторах и салонных спорщиках. Здесь богема показана как мир разговоров, самолюбования и вечного поиска внимания.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контекст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отражал ритм столичной жизни: кафе, редакции, театры, квартирные вечера, споры о стихах и картинах. На этом фоне Аверченко ловил не идеи сами по себе, а их превращение в моду.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современники называли «новым» искусством
</a:t>
            </a:r>
            <a:endParaRPr lang="en-US" sz="262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искусство прежде всего означало отказ от привычных правил композиции, языка и изображения действительности. Художники стремились доказать, что старые формы больше не отвечают духу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традицией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считали новизну признаком художественного прогресса, другие — маской безвкусицы. Поэтому разговор о «новом» искусстве быстро выходил за пределы эстетики и становился спором о культурных нормах.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ценности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публики видела в новаторстве не поиск, а демонстративный скандал. Шокирующее поведение, нарочитая странность и громкие манифесты нередко воспринимались как способ привлечь к себе внимание.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Эпатаж как стратегия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сторонников обновления эксперименты были способом расширить возможности искусства. Они искали неожиданные ритмы, образы и приёмы, которые могли передать опыт современной эпохи точнее прежних методов.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выразительности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чаще всего высмеивает Аверченко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сатира направлена не только на направления, но и на поведение людей вокруг искусства.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у Аверченко претенциозность и культурная пустота; эксперимент он критикует лишь тогда, когда тот теряет смысл.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сатирическим рассказам и фельетонам А. Т. Аверченко; оценки представлены как аналитическая схема, а не как статистика.
</a:t>
            </a:r>
            <a:endParaRPr lang="en-US" sz="11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как главный объект насмешки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у Аверченко связаны с разрушением привычного языка и стремлением говорить так, чтобы сразу привлечь внимание. Писатель показывает, что необычная форма сама по себе ещё не создаёт смысла.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привычной речи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отстаивает ощущение меры, ясности и художественной ответственности. Поэтому футуризм у него становится не символом свободы, а примером того, как эксперимент может перейти в комический абсурд.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меры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высмеивает случаи, когда яркость подачи важнее точности и внутренней убедительности. В его сатире футуристическая новизна нередко выглядит как набор трюков, рассчитанных на удивление публики.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эффект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ирония направлена против манеры превращать выступление в шумное событие. Когда эпатаж становится главной целью, художественная мысль отступает, а произведение начинает существовать только как повод для реакции.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скандала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Декадентство и культ искусственной изысканности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44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как поза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44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Декадентские герои у Аверченко часто говорят языком томления, изломанности и духовной усталости. Однако за этим нередко скрывается не глубина переживания, а привычка производить впечатление на окружающих.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946925" y="1737353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Эстетика избранности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46925" y="2067498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как желание казаться особенным превращается в демонстрацию исключительности. Человек словно выбирает не стиль жизни, а роль, которую важно постоянно играть перед публикой.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44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как аксессуар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44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Меланхолия, страдание и мистические жесты теряют подлинность, когда становятся модной деталью поведения. Аверченко иронизирует над тем, что чувство может быть выставлено напоказ, как часть образа.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946925" y="3524910"/>
            <a:ext cx="36153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искусственность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946925" y="3855055"/>
            <a:ext cx="3615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эта насмешка в сценах салонного общения, где ценится не сила произведения, а манера держаться. В такой среде утончённость легко оборачивается пустой театральностью.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Богема, кафе и салоны начала XX века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кафе у Аверченко шумят споры о стихах, картинах и новых идеях. За столиками много уверенных реплик и почти нет настоящего творчества, поэтому место превращается в сцену самоутверждения.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как театр разговоров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мастерская художника у Аверченко может выглядеть не как пространство работы, а как выставка характеров. Здесь интереснее не картина, а реакция гостей, оценивающих чужую «оригинальность».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как витрина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Петербургский салон у него живёт по законам светской игры: здесь важно произвести впечатление, назвать модное имя и правильно выдержать позу. Художественная беседа нередко подменяет собой сам художественный труд.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Салонная утончённость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89273"/>
            <a:ext cx="4348200" cy="2282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противопоставления в сатире Аверченко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писатель противопоставляет живую содержательность внешнему эффекту и модной позе.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Сопоставления показывают главный принцип Аверченко: новизна ценна только тогда, когда сохраняет смысл, мастерство и внутреннюю честность.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мотивов сатирических текстов А. Т. Аверченко, посвящённых «новому» искусству.
</a:t>
            </a:r>
            <a:endParaRPr lang="en-US" sz="12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поле борьбы за смысл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часто опирается на естественную разговорную интонацию: она звучит быстро, точно и узнаваемо. На ее фоне особенно заметны искусственные обороты, за которыми герои прячут пустоту и самодовольство.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охотно сталкивает живую мысль с тяжеловесными штампами, бюрократическими формулами и псевдонаучными фразами. Так он показывает, как безличный язык может скрывать отсутствие настоящего содержания.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Канцелярская маска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Сложная, нарочито необычная речь в сатире Аверченко нередко выглядит не открытием, а демонстрацией позы. Эксперимент с языком ценен для него лишь тогда, когда помогает выразить смысл, а не затемняет его.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вычурность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слов, интонаций и стилей становится способом разоблачить фальшь культуры. Если герой говорит слишком эффектно и слишком уверенно, читатель уже заранее ждет, что за звучной оболочкой не окажется глубины.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разоблачение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сатирический сюжет у Аверченко
</a:t>
            </a:r>
            <a:endParaRPr lang="en-US" sz="252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в фельетонах и рассказах о художественной среде Серебряного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как способ критики искусства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Пародия у Аверченко не сводится к шутке над манерой речи или модными словами. Она заставляет увидеть, как художественная поза вытесняет содержание и подменяет творчество эффектной имитацией.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смех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Сатирик высмеивает не саму новизну, а общественный механизм, который превращает ее в товар. Пародия помогает увидеть, что истинная ценность определяется не громкостью жеста, а качеством замысла.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 механизма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пародию Аверченко показывает зависимость искусства от реакции зала. Если зрители готовы принимать шум за глубину, то скандал становится частью успеха и поддерживает культурную моду.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и успех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строит текст так, чтобы читатель сначала узнавал знакомые признаки «нового» искусства, а затем видел их комическое преувеличение. Именно контраст между ожиданием и результатом создает сатирический эффект.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ожиданиями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споров о современном искусстве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оппозиции помогают понять, почему художественные споры в Серебряном веке выходили далеко за пределы литературы.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конфликты связаны с тем, как отличить настоящее обновление искусства от показной оригинальности.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сатирическим текстам А. Т. Аверченко о литературной и художественной среде Серебряного века
</a:t>
            </a:r>
            <a:endParaRPr lang="en-US" sz="1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как участник художественного скандала
</a:t>
            </a:r>
            <a:endParaRPr lang="en-US" sz="2704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Аверченко произведение получает окончательный смысл не только в мастерской автора, но и в зале. Именно реакция публики делает новинку событием, а иногда и превращает ее в сенсацию.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меняет смысл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 у него сама поддерживает художественную сенсацию, если охотно откликается на скандал. Так массовый интерес начинает работать как механизм распространения моды на «новое» искусство.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Соавтор моды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критиков, разговоры в салоне и обсуждения в газетах нередко выглядят у Аверченко как самостоятельное представление. Важным оказывается не только произведение, но и шум вокруг него.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спектакль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Недоумение, насмешка и спор становятся частью художественного эффекта. Писатель показывает, что зритель не просто наблюдает за искусством, а активно участвует в создании его репутации.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недоумение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персонажи-«новаторы» в прозе Аверченко
</a:t>
            </a:r>
            <a:endParaRPr lang="en-US" sz="2275" dirty="0"/>
          </a:p>
        </p:txBody>
      </p:sp>
      <p:sp>
        <p:nvSpPr>
          <p:cNvPr id="13" name="Text 2"/>
          <p:cNvSpPr txBox="1"/>
          <p:nvPr/>
        </p:nvSpPr>
        <p:spPr>
          <a:xfrm>
            <a:off x="521525" y="140622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реформатор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21525" y="158172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персонаж, который говорит громче всех и уверен, что именно он переворачивает искусство. Однако за его напором часто не видно ни ясной мысли, ни настоящего таланта.
</a:t>
            </a:r>
            <a:endParaRPr lang="en-US" sz="700" dirty="0"/>
          </a:p>
        </p:txBody>
      </p:sp>
      <p:sp>
        <p:nvSpPr>
          <p:cNvPr id="15" name="Text 4"/>
          <p:cNvSpPr txBox="1"/>
          <p:nvPr/>
        </p:nvSpPr>
        <p:spPr>
          <a:xfrm>
            <a:off x="521525" y="4213500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Растерянный зритель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21525" y="4389000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понимает, что именно происходит, но вынужден подчиняться атмосфере общего восторга. Через него Аверченко показывает, как легко публика теряет ориентиры в шуме художественной моды.
</a:t>
            </a:r>
            <a:endParaRPr lang="en-US" sz="700" dirty="0"/>
          </a:p>
        </p:txBody>
      </p:sp>
      <p:sp>
        <p:nvSpPr>
          <p:cNvPr id="17" name="Text 6"/>
          <p:cNvSpPr txBox="1"/>
          <p:nvPr/>
        </p:nvSpPr>
        <p:spPr>
          <a:xfrm>
            <a:off x="521525" y="3506475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Светская утонченная дама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521525" y="3681975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любит говорить о редкости ощущений, тонкости переживаний и изысканности формы. Но в сатире Аверченко подобная утонченность часто выглядит позой, рассчитанной на эффект.
</a:t>
            </a:r>
            <a:endParaRPr lang="en-US" sz="700" dirty="0"/>
          </a:p>
        </p:txBody>
      </p:sp>
      <p:sp>
        <p:nvSpPr>
          <p:cNvPr id="19" name="Text 8"/>
          <p:cNvSpPr txBox="1"/>
          <p:nvPr/>
        </p:nvSpPr>
        <p:spPr>
          <a:xfrm>
            <a:off x="521525" y="2809863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Восторженный поклонник моды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521525" y="2985363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принимает все необычное за гениальное и боится показаться старомодным. Для сатирика это удобный образ человека, который путает культурную осведомленность с собственным вкусом.
</a:t>
            </a:r>
            <a:endParaRPr lang="en-US" sz="700" dirty="0"/>
          </a:p>
        </p:txBody>
      </p:sp>
      <p:sp>
        <p:nvSpPr>
          <p:cNvPr id="21" name="Text 10"/>
          <p:cNvSpPr txBox="1"/>
          <p:nvPr/>
        </p:nvSpPr>
        <p:spPr>
          <a:xfrm>
            <a:off x="521525" y="2108038"/>
            <a:ext cx="4103700" cy="1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Самоуверенный критик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521525" y="2283537"/>
            <a:ext cx="42963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легко раздает оценки и любит звучные формулы. Аверченко показывает, что его уверенность держится на модных словах, а не на понимании произведений.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и авангард: сходство и различия позиций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спор шел не только о вкусах, но и о самой роли искусства в культуре.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объединяет интерес к обновлению культуры, но расходятся цели: для Аверченко новизна должна служить смыслу, а для авангарда — ломать привычные нормы.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сатирической прозы А. Т. Аверченко с эстетикой русского авангарда начала XX века
</a:t>
            </a:r>
            <a:endParaRPr lang="en-US" sz="14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сатира Аверченко остается понятной сегодня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культура тоже часто награждает заметность выше качества. Поэтому насмешка Аверченко над красивой пустотой легко читается и сегодня, особенно в среде рекламы, медиа и публичных выступлений.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за эффектом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показывает, как желание казаться необычным может вытеснить честность и самостоятельность. Эта тема близка подросткам, потому что вопрос самопрезентации остается особенно важным в любом возрасте.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вместо личности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писателя учит задавать простой, но важный вопрос: что стоит за красивой формой? Именно эта привычка к критическому чтению делает его тексты полезными и сегодня.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содержание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помогают распознавать людей, которые говорят о культуре с видом знатоков, но на деле повторяют чужие формулы. Такой снобизм понятен школьникам как в классе, так и в интернете.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Снобизм и оценка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акценты сатиры Аверченко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особенно важна связь между художественной формой и нравственной честностью автора.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 отрицание новаторства, а требование, чтобы новизна подтверждалась смыслом и мастерством.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Т. Аверченко о литературной и художественной среде
</a:t>
            </a:r>
            <a:endParaRPr lang="en-US" sz="13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 показал, что художественное обновление ценно только тогда, когда за необычной формой стоит мысль, вкус и внутренняя честность. Его сатира помогает отличать живое искусство от модной имитации.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Аверченко: новизна без пустоты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2026-05-27T12:22:33Z</dcterms:created>
  <dcterms:modified xsi:type="dcterms:W3CDTF">2026-05-27T12:22:33Z</dcterms:modified>
</cp:coreProperties>
</file>