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числительное: что оно называет и зачем нужно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помогают точно назвать количество, порядок и число.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числительные важны в 6 классе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нужны на уроках, в задачах, датах и расписании. Они делают речь точной и короткой, а ещё учат правильно читать, писать и изменять слова по правилам.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 — самостоятельная часть речи. Оно отвечает на вопросы сколько? и который? и помогает точно назвать количество или место предмета при счёте.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имя числительное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числительные встречаются в самых разных ситуациях: пять тетрадей, третий урок, двадцать учеников. Они делают сообщение конкретным и понятным без лишних слов.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строению числительные бывают простыми, сложными и составными. От этого зависит, как их писать, читать вслух и изменять в разных падежах.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703328"/>
            <a:ext cx="4000500" cy="9589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основных разряда числительных и их признаки.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числительных по значению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быстро определить разряд и понять, что именно обозначает числительное в предложении.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правилам русского языка для 6 класса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в жизни школьника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в заданиях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называют точное число предметов. Они нужны, когда считают тетради, страницы, баллы, примеры или шаги решения задачи.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повседневных ситуациях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встречаются и вне уроков: в покупках, спортивных результатах, объявлениях и расписании. Именно они чаще всего помогают передать точную информацию.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часто появляются числа в датах, номерах упражнений и страниц. Они помогают быстро ориентироваться в задании.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числительные чаще всего встречаются в речи школьника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простые числа, но составные формы тоже важны из-за дат, времени и номеров.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речь школьников: обобщённые примеры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числительные согласуются с существительным в роде, числе и падеже: первый день, первая глава, первое упражнение, первые строки. Поэтому они часто похожи на прилагательные.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показывают место предмета при счёте: первый, второй, десятый, двадцать пятый. Они отвечают на вопрос который? и помогают точно обозначить последовательность.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порядковые числительные особенно нужны при записи дат, названий уроков, номеров глав и пунктов плана. Они делают порядок событий понятным и аккуратным.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разряд числительного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вопросу и значению в предложении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00" y="2057775"/>
            <a:ext cx="295050" cy="33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9476" y="2342426"/>
            <a:ext cx="295050" cy="33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875" y="3120774"/>
            <a:ext cx="295050" cy="337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Простые, сложные и составные числительные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Состоят из одного слова: пять, десять, первый. Такие формы легче узнавать, но их всё равно нужно правильно употреблять в речи и на письме.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Пишутся слитно: шестнадцать, девяносто, восьмисотый. В них важно не разделять части и не путать написание со сходными формами.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Состоят из нескольких слов: двадцать три, сто сорок пять, две тысячи двадцать четыре. Именно они чаще всего вызывают трудности при чтении и склонении.
</a:t>
            </a:r>
            <a:endParaRPr lang="en-US" sz="10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особенно важно запомнить при изменении по падежам.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формы склонения числительных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строение числительного, тем внимательнее нужно изменять каждую часть по падежам.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склонения числительных в русском языке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числительного и существительного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«один»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числительного один существительное стоит в именительном падеже и обычно сохраняет форму единственного числа. Так говорят: один урок, одна тетрадь, одно задание.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«два» и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числительных два, три, четыре существительное чаще употребляется в родительном падеже единственного числа, а после пяти и более — в родительном множественного: три карандаша, шесть книг.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важно не только число, но и ударение, род и особенности конкретного существительного.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существительных после числительных
</a:t>
            </a:r>
            <a:endParaRPr lang="en-US" sz="2798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числительное, тем чаще требуется форма родительного падежа множественного числа.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 правилам русского языка для 6 класса.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756" y="2249525"/>
            <a:ext cx="242287" cy="27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755" y="2919303"/>
            <a:ext cx="242287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755" y="3589078"/>
            <a:ext cx="242287" cy="276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 повседневных записях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датах чаще используются порядковые числительные: первое сентября, восьмое марта, двадцать третье февраля. Они помогают точно обозначить день, месяц и памятные события.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обозначении времени обычно нужны количественные числительные: семь часов, пятнадцать минут, половина восьмого. Такие формы встречаются в расписании, сообщениях и задачах.
</a:t>
            </a:r>
            <a:endParaRPr lang="en-US" sz="846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домов, квартир, страниц и упражнений тоже выражаются числительными. Они позволяют быстро найти нужный объект: дом 12, страница 48, упражнение 7.
</a:t>
            </a:r>
            <a:endParaRPr lang="en-US" sz="8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писать составные числительные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определить тип числительного и выбрать способ записи по школьному правилу.
</a:t>
            </a:r>
            <a:endParaRPr lang="en-US" sz="9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 обозначают несколько предметов как одну группу. Их формы двое, трое, четверо, пятеро и шестеро употребляются не так часто, как количественные.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используют с названиями лиц мужского пола, с детьми и словами дети, ребята. Например: двое друзей, трое детей, четверо ребят — такие сочетания звучат естественно.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числительные встречаются и с некоторыми парными или связанными предметами, а также с названиями времени. Правильные примеры: двое суток, трое ножниц, четверо саней.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собирательные формы нужны реже, но знать их важно. Они помогают точнее передавать смысл и избегать неправильных сочетаний с существительными.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употребляются собирательные числительные
</a:t>
            </a:r>
            <a:endParaRPr lang="en-US" sz="22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чаще всего ошибаются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неверное склонение составных числительных: ученик меняет не все части слова или путает падежную форму. Особенно трудно писать сочетания с 40, 90 и 100.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смешение разрядов и неправильный выбор существительного после числительного. Ошибки вроде «второй января» или лишних окончаний заметны в диктантах, ответах и при записи дат.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усиливаются, когда числительное входит в длинное словосочетание или записывается в быстрой устной речи.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ошибаются в согласовании с существительным и в особых формах числительных.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по типичным ошибкам в теме «Имя числительное».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58" y="1783200"/>
            <a:ext cx="248588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239" y="2067176"/>
            <a:ext cx="24832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512" y="2346874"/>
            <a:ext cx="248325" cy="28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30412" y="3532800"/>
            <a:ext cx="248325" cy="28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 разных стилях речи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Учебно-научный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числительные помогают точно передавать сведения, результаты наблюдений и определения. Они делают объяснение кратким, ясным и удобным для проверки.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расписаниях, инструкциях и объявлениях числительные обозначают даты, номера, измерения и последовательность действий. Благодаря этому информация читается быстро и без двусмысленности.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числительные могут создавать деталь, ритм или ощущение точности. Они помогают представить время, количество и особенности описываемой картины.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о событиях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новостях, спортивных результатах и сводках числительные особенно важны. Они сообщают счёт, место, время и другие данные, которые нельзя передать приблизительно.
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основные признаки разных разрядов и используй их при разборе предложения.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имя числительное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разряд, достаточно сопоставить вопрос, значение и связь с существительным.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 для 6 класса.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 делает речь точной и понятной: помогает назвать количество, порядок и особенности счёта. Если помнить разряд, форму и связь с существительным, писать и говорить будет гораздо легче.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в речи: коротко о главном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2026-05-23T08:30:52Z</dcterms:created>
  <dcterms:modified xsi:type="dcterms:W3CDTF">2026-05-23T08:30:52Z</dcterms:modified>
</cp:coreProperties>
</file>