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многоугольник: от образа к формулам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увидеть фигуру, проверить её свойства и вывести основные формулы.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многоугольники помогают быстро оценивать форму, находить углы и считать диагонали. Эти идеи полезны в черчении, орнаментах, плитке, графике и заданиях ЕГЭ.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о многоугольнике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образован отрезками, которые соединяются в замкнутую линию. Благодаря этому у фигуры есть чёткая граница, удобная для измерений и построений.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выпуклости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выпуклая, её форма выглядит «ровной»: без заметных впадин и резких углублений. Это помогает отличать её от невыпуклых фигур.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отрезки встречаются, называются вершинами. Отрезки между соседними вершинами образуют стороны, по которым удобно считать число элементов фигуры.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элементов нужно не только для распознавания фигур, но и для формул углов, диагоналей и свойств правильных многоугольников.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1794" y="127592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нет впадин: все вершины расположены так, что граница как будто «обтягивает» фигуру снаружи. Любой отрезок между точками внутри остаётся внутри.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3581794" y="311247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есть хотя бы одна вогнутая часть. Из-за неё отрезок между двумя точками фигуры может частично выйти за пределы.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и невыпуклый: главное различие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выпуклость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Углы меньше 180°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внутренние углы: у выпуклого многоугольника каждый из них меньше 180°. Если хотя бы один угол развёрнут сильнее, фигура уже не выпуклая.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Диагонали не выходят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диагонали: в выпуклой фигуре все они проходят внутри или по границе. Если какая-то диагональ выходит наружу, есть вогнутость.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Нет вогнутых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форму границы: у выпуклой фигуры нет «зубцов» и резких впадин. Нарушение любого из этих признаков означает невыпуклость.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55" y="1798621"/>
            <a:ext cx="199312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49923" y="1798621"/>
            <a:ext cx="239175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Вершины, стороны, диагонали и углы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где стороны соединяются между собой. Именно по вершинам обычно считают число сторон и обозначают многоугольник буквой n.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 — это отрезки границы, соединяющие соседние вершины. Они образуют контур фигуры и определяют её размер и форму.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В отличие от стороны, она проходит внутри фигуры и помогает разбирать многоугольник на части.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лежит внутри фигуры, а внешний появляется, если продолжить одну из сторон. Эти углы тесно связаны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внутри фигуры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точек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точки лежат внутри выпуклой фигуры, соединяющий их отрезок не пересекает границу. Это один из самых удобных способов проверить выпуклость.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выхода за 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нет участков, которые «заворачиваются» внутрь. Поэтому любые внутренние связи остаются в пределах фигуры и не выходят наружу.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невыпуклости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внутренний отрезок покидает фигуру, перед нами невыпуклый многоугольник. Такой пример легко заметить на рисунке со впадиной.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внутреннего отрезка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любая точка внутри связана с другой внутренней точкой отрезком, который остаётся внутри. Это простейший пример выпуклой фигуры.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происходит в квадрате: внутренний отрезок можно провести как угодно, и он не выйдет за границу. Форма остаётся выпуклой.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Фигура с впадиной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фигуры с вогнутой частью, например у звёздочки, часть внутреннего отрезка легко выходит наружу. Значит, такая фигура не выпуклая.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диагоналей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быстро растут с числом сторон: формула показывает это лучше всего. Уже у семиугольника их значительно больше, чем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растёт по формуле n(n−3)/2: у треугольника диагоналей нет, а дальше число быстро увеличивается.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выпуклого n-угольника; расчётные значения для n = 3–8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формула углов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одну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диагонали из одной вершины, она соединится со всеми несоседними вершинами. Соседние исключаются, потому что они образуют стороны многоугольника.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сумме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добавленная диагональ создаёт новый треугольник, поэтому всего получается n−2 треугольника. Их суммы углов и дают формулу для всего многоугольника.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разбиение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вершины выпуклого n-угольника можно провести ровно n−3 диагонали. Эти отрезки делят фигуру на несколько частей без пересечений внутри.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сумму внутренних углов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выпуклого n-угольника на треугольники из одной вершины помогает вывести формулу суммы внутренних углов.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простых фигурах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примеры удобно проверять по формуле суммы внутренних углов выпуклого многоугольника.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растёт на 180° при добавлении каждой новой стороны: это соответствует разбиению фигуры на новые треугольники.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выпуклого n-угольника: (n−2)×180°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обходе фигуры направление поворота замыкается в один круг, поэтому результат не зависит от числа сторон.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внешних углов выпуклого многоугольника при обходе по вершинам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постоянная сумма внешних углов выпуклого многоугольника.
</a:t>
            </a:r>
            <a:endParaRPr lang="en-US" sz="5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внутренних и внешних углов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667939" y="1180280"/>
            <a:ext cx="5132759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развёрнутый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вершине внутренний и внешний углы образуют развёрнутый угол. Поэтому их сумма всегда равна 180°, независимо от формы выпуклого многоугольника.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667939" y="3148931"/>
            <a:ext cx="5132759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найти внешний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внутренний угол уже известен, внешний находят простым вычитанием из 180°. Например, при 135° внутри снаружи остаётся 45°.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правильной фигуры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равны, поэтому фигура выглядит одинаково по всему периметру и удобно строится по шаблону.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имеет осевую симметрию: при отражении относительно оси она совпадает сама с собой.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равны, значит форма не «тянется» в одну сторону и сохраняет одинаковый вид у каждой вершины.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относятся равносторонний треугольник, квадрат и правильный шестиугольник — самые наглядные примеры.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правильного многоугольника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внутренний угол растёт вместе с числом сторон, а внешний, наоборот,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n-угольника два угла связаны одной суммой 180°, поэтому при росте n внутренний угол увеличивается, а внешний уменьшается.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Формулы: внутренний угол ((n−2)×180°)/n, внешний угол 360°/n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пятиугольнике каждый внешний угол равен 72°, поэтому внутренний угол составляет 108°. Это хороший пример для проверки связи 180° между двумя углами.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 дополнению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внутренний угол равен 150°, внешний находится как 180°−150° и равен 30°. Такой приём работает для любой вершины выпуклого многоугольника.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восьмиугольника внутренний угол равен 135°. Его удобно запомнить как пример фигуры, где внешний угол уже заметно меньше 90°.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формулы на примерах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на диагонали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задачи, где нужно быстро применять формулу числа диагоналей и правило разбиения из одной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треугольники считаются по разным правилам: число диагоналей зависит квадратично от n, а число треугольников — линейно.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Формулы: диагонали n(n−3)/2, треугольники из одной вершины n−2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формулы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фигуры даёт два разных результата: количество треугольников и количество диагоналей.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узнавать выпуклую фигуру, считать диагонали и углы, а также проверять себя на простых примерах. Попробуйте вывести формулы ещё раз самостоятельно.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2026-07-27T05:56:29Z</dcterms:created>
  <dcterms:modified xsi:type="dcterms:W3CDTF">2026-07-27T05:56:29Z</dcterms:modified>
</cp:coreProperties>
</file>