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Океания: островной мир Тихого океана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 узнаешь, как живут и меняются острова самого большого океанического региона.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Океания и что входит в её состав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раскинулась в центральной и западной части Тихого океана. Это не только тысячи островов, но и огромные морские пространства между Азией, Австралией и Америкой. В её состав входят Меланезия, Микронезия и Полинезия, а также Австралия, Новая Зеландия и Папуа — Новая Гвинея.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части Океании: Меланезия, Микронезия, Полинезия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999148" y="980350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Меланезия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относятся Новая Гвинея, Соломоновы Острова, Вануату, Фиджи и соседние острова. Здесь много крупных вулканических островов, а население и природные условия заметно разнообразны.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831211" y="18351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Микронезия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субрегион состоит из множества очень маленьких островов и атоллов. Среди наиболее известных — Палау, Маршалловы Острова, Науру и Кирибати, где суши совсем немного.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664031" y="26837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Полинезия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Полинезия охватывает Самоа, Тонга, Тувалу, Французскую Полинезию, остров Пасхи и Новую Зеландию. Её жители издавна преодолевали огромные расстояния по океану, сохраняя общие культурные черты.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крупнейших стран и территорий Океании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региона рядом с крупными странами соседствуют десятки малых островных государств с очень небольшим населением.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численности населения огромен: Австралия и Папуа — Новая Гвинея резко выделяются, а большинство островов имеют малые значения.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по странам; ориентировочно на 2023–2024 годы.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Океании: лагуны, рифы и острова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0900" y="1034250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Лагуны и рифы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Океании встречаются лагуны и коралловые рифы, которые образуют защищённые акватории. Они важны для рыболовства, туризма и жизни морских организмов.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20900" y="2334907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Атоллы и вулканы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региона имеют разное происхождение. Атоллы — это низкие кольцевые острова из кораллов, а вулканические острова выше, нередко с горами и крутыми берегами.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20900" y="3635548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берегов Австралии расположен Большой Барьерный риф — крупнейшая система коралловых рифов на Земле. Это один из самых известных природных объектов Океании и мира.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островов и особенности рельефа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острова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островов Океании возникла из вулканов. Они обычно выше, имеют горный рельеф и более плодородные почвы, поэтому здесь легче развивать земледелие и строить поселения.
</a:t>
            </a:r>
            <a:endParaRPr lang="en-US" sz="915" dirty="0"/>
          </a:p>
        </p:txBody>
      </p:sp>
      <p:sp>
        <p:nvSpPr>
          <p:cNvPr id="9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атоллы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Атоллы образованы коралловыми организмами и обычно очень низкие. Они едва возвышаются над океаном, а значит, особенно уязвимы для штормов, наводнений и подъёма уровня моря.
</a:t>
            </a:r>
            <a:endParaRPr lang="en-US" sz="928" dirty="0"/>
          </a:p>
        </p:txBody>
      </p:sp>
      <p:sp>
        <p:nvSpPr>
          <p:cNvPr id="10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рельефа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Гвинея — один из самых гористых островов мира, а многие атоллы Микронезии лежат всего в нескольких метрах над уровнем океана. Контраст рельефа определяет жизнь людей.
</a:t>
            </a:r>
            <a:endParaRPr lang="en-US" sz="91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59336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12" y="3524908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5694" y="3524916"/>
            <a:ext cx="511875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климата Океании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Жаркое тропическое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Океании находится в тропическом поясе, поэтому здесь часто держатся высокая температура и влажность. Это создаёт благоприятные условия для пышной растительности.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Мягче на окраинах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и юге региона климат становится спокойнее и прохладнее. В Новой Зеландии и на южных островах заметны черты умеренного климата.
</a:t>
            </a:r>
            <a:endParaRPr lang="en-US" sz="817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Циклоны и шторма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Океании характерны сильные ветры, ливни и циклоны. Такие погодные явления особенно опасны для небольших островов, где дома, дороги и порты расположены близко к морю.
</a:t>
            </a:r>
            <a:endParaRPr lang="en-US" sz="751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 дожди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может резко меняться: в одни периоды идут обильные дожди, в другие наступают засухи. Это влияет на запасы пресной воды, урожай и повседневную жизнь жителей.
</a:t>
            </a:r>
            <a:endParaRPr lang="en-US" sz="75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Океании и их столицы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крупнейшие государства региона и несколько примеров малых островных стран.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Океании сильно раздроблена: рядом с крупными странами расположено множество малых островных государств.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политико-географические данные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Народы, языки и культурное разнообразие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74600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Океании живут маори, папуасы, самоанцы, фиджийцы, тонганцы и многие другие народы. У каждого из них есть собственные традиции, связанные с морем, землёй и семьёй.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80816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мозаика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отличается необычайным языковым разнообразием: здесь существуют сотни местных языков. Во многих странах также широко употребляются английский и французский языки.
</a:t>
            </a:r>
            <a:endParaRPr lang="en-US" sz="984" dirty="0"/>
          </a:p>
        </p:txBody>
      </p:sp>
      <p:sp>
        <p:nvSpPr>
          <p:cNvPr id="11" name="Text 4"/>
          <p:cNvSpPr txBox="1"/>
          <p:nvPr/>
        </p:nvSpPr>
        <p:spPr>
          <a:xfrm>
            <a:off x="464175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Общинный уклад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островных обществах важны родственные связи, уважение к старшим и жизнь общиной. Эти нормы помогают сохранять порядок, традиции и взаимную поддержку.
</a:t>
            </a:r>
            <a:endParaRPr lang="en-US" sz="1044" dirty="0"/>
          </a:p>
        </p:txBody>
      </p:sp>
      <p:sp>
        <p:nvSpPr>
          <p:cNvPr id="12" name="Text 5"/>
          <p:cNvSpPr txBox="1"/>
          <p:nvPr/>
        </p:nvSpPr>
        <p:spPr>
          <a:xfrm>
            <a:off x="6475325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обычаи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танцы, украшения, орнаменты и устные предания передаются из поколения в поколение. Они помогают сохранить память о прошлом и сделать культуру Океании узнаваемой.
</a:t>
            </a:r>
            <a:endParaRPr lang="en-US" sz="105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Океании используют океан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морские ресурсы, транспорт и туризм поддерживают жизнь островных стран.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дохода в странах Океании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островных странах экономика часто зависит от моря и приезжающих гостей, а на материковых территориях сильнее развиты производство и экспорт.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 доходов различается: у малых островов лидируют туризм и рыболовство, у Австралии и Новой Зеландии — услуги, сельское хозяйство и добыча сырья.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экономике стран Океании, качественная сравнительная оценка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Океании: живые символы островов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Киви — птица, которая не летает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Киви стал одним из самых узнаваемых символов Новой Зеландии. Эта небольшая ночная птица ведёт скрытный образ жизни и плохо летает, поэтому особенно зависит от тихих лесов и защиты от хищников. Её образ часто используют в символике страны.
</a:t>
            </a:r>
            <a:endParaRPr lang="en-US" sz="843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Райские птицы Новой Гвинеи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тропических лесах Новой Гвинеи живут многие виды райских птиц, известные ярким оперением и сложными брачными танцами. Их разнообразие показывает, насколько богата и своеобразна природа островов Океании. Для наблюдения за ними важны сохранённые леса.
</a:t>
            </a:r>
            <a:endParaRPr lang="en-US" sz="843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Австралийские животные-символы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 и коала — самые известные животные Австралии и всей материковой части Океании. Они приспособлены к местным условиям и давно стали национальными символами. Их судьба напоминает, как важно сохранять природные места обитания.
</a:t>
            </a:r>
            <a:endParaRPr lang="en-US" sz="84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заселения и изучения Океании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заселение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жители прибыли на острова задолго до появления письменной истории. Они путешествовали по океану на лодках, ориентируясь по звёздам, ветру и течениям.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островных культур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разных островах возникли собственные языки, обычаи и способы жизни. Море стало путём общения, добычи пищи и переселения между удалёнными архипелагами.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экспедиции XVIII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XVIII веке в регион стали прибывать европейские мореплаватели и исследователи. Их плавания расширили представления о карте Тихого океана.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период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многие острова оказались под влиянием колониальных держав и миссионеров. Это изменило управление, хозяйство, границы и привычный уклад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449" y="120742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1449" y="1200440"/>
            <a:ext cx="661172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46" y="3306865"/>
            <a:ext cx="719700" cy="575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2185" y="3299810"/>
            <a:ext cx="719700" cy="5757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политическая карта Океании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Новая Зеландия выделяются площадью, численностью населения и уровнем экономического развития. Они играют заметную роль в политике, транспорте и торговле региона.
</a:t>
            </a:r>
            <a:endParaRPr lang="en-US" sz="835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Мозаика островов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крупными странами существует множество малых государств и территорий. Карта Океании выглядит разрозненной, потому что острова удалены друг от друга и часто разделены огромными расстояниями.
</a:t>
            </a:r>
            <a:endParaRPr lang="en-US" sz="795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Небольшим странам трудно решать большие задачи в одиночку, поэтому они объединяют усилия. Особенно важны совместные решения по безопасности, перевозкам, связи и поддержке экономики.
</a:t>
            </a:r>
            <a:endParaRPr lang="en-US" sz="810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климатический вызов
</a:t>
            </a:r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островных государств одной из главных тем стала защита от изменения климата. Подъём уровня океана и сильные шторма требуют согласованных действий и международной поддержки.
</a:t>
            </a:r>
            <a:endParaRPr lang="en-US" sz="808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Океания особенно уязвима к изменению климата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острова особенно быстро реагируют на изменения погоды и океана, потому что даже небольшие колебания уровня воды влияют на повседневную жизнь.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опасные последствия связаны с водой, берегами и рифами: они угрожают жилью, продовольствию и безопасности людей на островах.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климатических рисках для островных государств Тихого океана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региона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под давлением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крупных островах вырубка лесов сокращает места обитания животных и усиливает эрозию почв. Это особенно опасно там, где люди зависят от сельского хозяйства и чистой воды.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в океане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загрязнение пластиком вредно для рыб, птиц и кораллов. Оно также ухудшает условия жизни людей, потому что мусор попадает на берега, в лагуны и рыболовные зоны.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Перелов и истощение запасов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вылов рыбы нарушает природный баланс и уменьшает доходы местных жителей. Для островных стран устойчивые правила рыболовства особенно важны, потому что море — их главный ресурс.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рифов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нуждаются в защите от потепления, загрязнения и разрушения. Морские заповедники и программы восстановления помогают сохранить природу, туризм и традиционный образ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Океании: танцы, музыка и традиции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0900" y="990800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как рассказ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танцы в Океании часто передают истории о предках, море, войне или путешествиях. Движения, ритм и костюмы помогают сохранить память народа и сделать её понятной новым поколениям.
</a:t>
            </a:r>
            <a:endParaRPr lang="en-US" sz="974" dirty="0"/>
          </a:p>
        </p:txBody>
      </p:sp>
      <p:sp>
        <p:nvSpPr>
          <p:cNvPr id="11" name="Text 3"/>
          <p:cNvSpPr txBox="1"/>
          <p:nvPr/>
        </p:nvSpPr>
        <p:spPr>
          <a:xfrm>
            <a:off x="1020900" y="1969213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барабаны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островных культурах важную роль играют барабаны, пение и ритмические инструменты. Музыка сопровождает праздники, обряды и встречи, объединяя людей и создавая чувство общности.
</a:t>
            </a:r>
            <a:endParaRPr lang="en-US" sz="974" dirty="0"/>
          </a:p>
        </p:txBody>
      </p:sp>
      <p:sp>
        <p:nvSpPr>
          <p:cNvPr id="12" name="Text 4"/>
          <p:cNvSpPr txBox="1"/>
          <p:nvPr/>
        </p:nvSpPr>
        <p:spPr>
          <a:xfrm>
            <a:off x="1020900" y="2947614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Лодки и море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Каноэ и другие морские лодки — не просто транспорт, а часть культурной истории островов. Они напоминают о мастерстве мореплавателей, которые веками связывали далёкие острова между собой.
</a:t>
            </a:r>
            <a:endParaRPr lang="en-US" sz="974" dirty="0"/>
          </a:p>
        </p:txBody>
      </p:sp>
      <p:sp>
        <p:nvSpPr>
          <p:cNvPr id="13" name="Text 5"/>
          <p:cNvSpPr txBox="1"/>
          <p:nvPr/>
        </p:nvSpPr>
        <p:spPr>
          <a:xfrm>
            <a:off x="1020900" y="3926001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и ремёсла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Орнаменты, резьба по дереву, татуировка и украшения с геометрическими мотивами отражают представления о красоте и принадлежности к своему народу. Эти традиции бережно сохраняются и сегодня.
</a:t>
            </a:r>
            <a:endParaRPr lang="en-US" sz="97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2031564"/>
            <a:ext cx="3971100" cy="10803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Меланезии, Микронезии и Полинезии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размеры островов, рельеф и расстояния между ними влияют на жизнь людей в трёх частях Океании.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острова крупнее и выше, тем легче расселение и хозяйство; чем они мельче и ниже, тем сильнее зависимость от моря и транспорта.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субрегионов Океании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жизнь островов сегодня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экономический рост и климатические риски влияют на развитие островных государств Океании.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Океания: природа, люди и будущее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показывает, как тесно связаны океан, природа и жизнь людей. Сохранение рифов, бережное отношение к ресурсам и сотрудничество стран помогут этому региону сохранить своё богатство.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2026-06-02T15:22:48Z</dcterms:created>
  <dcterms:modified xsi:type="dcterms:W3CDTF">2026-06-02T15:22:48Z</dcterms:modified>
</cp:coreProperties>
</file>