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П. И. Чайковского «Пиковая дама»: картина «В игорном доме»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где азарт спорит со страхом и судьбой.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опере начинается опасная игра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появляется ближе к финалу оперы и сразу меняет настроение. Внешний блеск карточной игры здесь соседствует с тревогой, а каждый жест героев кажется важным.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игорного дома в музыке и на сцене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Игорный дом показан как шумный вечерний зал: свечи мерцают, люди ждут карт, а в воздухе словно висит нетерпение. Всё вокруг напоминает о скорой игре.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слышны острые интонации и быстрый пульс ритма. Они делают сцену напряжённой, будто кто-то вот-вот сделает решающий ход и затаит дыхание.
</a:t>
            </a:r>
            <a:endParaRPr lang="en-US" sz="10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персонажи появляются в сцене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 выделяется среди всех: он сосредоточен, напряжён и будто слышит только одну мысль — скорее узнать свою судьбу.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Игроки и гости создают шумный фон. Они говорят, спорят, ждут удачи и заняты собственным выигрышем, словно вокруг идёт большой вечерний концерт.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помогают действию двигаться быстрее и подчёркивают атмосферу зала, где всё крутится вокруг карт, ставок и волнующего ожидания.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402" y="2961012"/>
            <a:ext cx="223425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здесь звучит тревожно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вспышки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внезапные звуковые удары заставляют слушателя вздрагивать. Кажется, будто музыка сама предупреждает: игра может обернуться бедой.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Биение волнения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напоминают учащённое сердцебиение. Становится ясно, что герои не спокойны, а живут в напряжённом ожидании выигрыша.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Напряжённые созвучия создают ощущение тревоги. В этой сцене музыка не просто рассказывает о событиях, а показывает риск и внутренний спор.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перед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словно замедляют дыхание перед важным шагом. Слушатель чувствует: сейчас всё изменится, и назад уже не получится.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ритм помогает показать азарт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делает сцену похожей на быстрые шаги по залу. Он подталкивает действие вперёд и не даёт ему остановиться.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фигуры напоминают стук карт по столу. Из-за этого музыка звучит настойчиво, как будто игра уже захватила всех без остатка.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почувствовать нетерпение героев. Каждый новый музыкальный толчок будто спрашивает: кто победит, а кто останется ни с чем?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ритмическая энергия делает эпизод очень живым. Слушатель почти видит, как за столом быстро меняются ставки и выражения лиц.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рассказывает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не только сопровождает певцов, но и сам передаёт атмосферу зала. Он словно рисует шум, блеск и тревогу без слов.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Струнные, духовые и ударные работают вместе, чтобы музыка звучала объёмно. Благодаря этому сцена кажется большой, яркой и очень напряжённой.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оркестровые краски создают ощущение праздничного, но опасного вечера. Снаружи всё сияет, а внутри уже назревает беда.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помогает зрителю не просто услышать сцену, а буквально представить её. Так игра на сцене превращается в настоящее драматическое событие.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оркестра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создают настроение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Скрипки: дрожь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часто звучат так, будто кто-то едва сдерживает волнение. Скрипки могут передавать дрожь ожидания перед картой, которую вот-вот откроют. Их мягкий, но напряжённый звук помогает представить мерцающий свет и беспокойные лица.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Духовые: резкие 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 добавляют сцене яркие всплески и резкость. Они звучат особенно выразительно там, где настроение меняется внезапно. Благодаря им музыка словно предупреждает: спокойствия не будет, а решение придёт очень быстро.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Литавры: шаг беды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усиливают чувство тревоги и неожиданности. Литавры могут напоминать глухой удар судьбы, который приближается всё ближе. В оркестре они помогают сделать сцену не только громкой, но и по-настоящему драматичной.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Германа в этом эпизоде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 выглядит человеком, который не может думать ни о чём, кроме игры. Его поведение и музыка показывают, что одна идея полностью захватила его.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интонациях слышатся нетерпение и внутреннее напряжение. Он словно стоит на краю важного решения и боится, что промедление всё испортит.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понять характер Германа лучше, чем обычные слова. Она делает его образ живым, тревожным и очень запоминающимся.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Герман кажется одиноким даже среди людей. Вокруг шумят игроки, а он будто слышит только собственную тревогу и зов судьбы.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заметен уже в устройстве оперы: весёлый зал, а настроение всё тревожнее. Чем ближе финал, тем опаснее звучит музыка.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П. И. Чайковского «Пиковая дама»: структура в 3 действиях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у оперы, и к финалу напряжение в сцене становится особенно сильным.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Сценический образ и костюмы эпохи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Зал, где всё блестит и шуршит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игорном доме зритель сразу видит старинный зал: свечи, тяжёлые шторы, столы для карт и нарядных гостей. Такая обстановка помогает представить вечер XVIII века, когда блеск и тревога идут рядом, словно два соседа по столу.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которые рассказывают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Пышные платья, камзолы, высокие причёски и аккуратные манжеты делают персонажей похожими на людей из далёкой эпохи. По костюму легко понять, кто пришёл играть, кто наблюдает, а кто уже слишком взволнован, чтобы спокойно сидеть.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свечей и тени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в такой сцене особенно важно: мягкий свет свечей создаёт красивый блеск, но одновременно прячет лица в тени. Из-за этого зал кажется чуть таинственным, а каждый жест героев — ещё более заметным и драматичным.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Либретто и литературная основа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1834 год — повесть Пушкина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пишет повесть «Пиковая дама», где история о картах, тайне и выборе героя становится особенно напряжённой.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год — опера Чайковского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 завершает оперу, и пушкинская история звучит ещё сильнее благодаря музыке, которая передаёт страх, надежду и роковую страсть.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оперой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Спустя годы Модест Чайковский создаёт либретто по пушкинскому сюжету, превращая прозу в сценическое действие и музыкальные диалоги.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787" y="2961012"/>
            <a:ext cx="223425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слышны в музыке сцены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словно подсказывает: всё может пойти не так. Напряжённые звуки заставляют слушателя насторожиться и ждать следующего поворота, как перед важным испытанием.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Сквозь тревогу пробивается мечта о выигрыше. Эта надежда звучит не спокойно, а очень хрупко, будто может исчезнуть от одного неверного хода.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повторения создают ощущение спешки. Кажется, что герои не могут ждать ни секунды и всё время мысленно торопят судьбу за карточным столом.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Отчаяние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становится особенно напряжённой, слышится внутреннее падение героя. В этот момент игра уже похожа не на забаву, а на очень тяжёлый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сцена важна для сюжета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игорном доме Герман особенно ясно показывает свою одержимость выигрышем. Его мысли уже не о людях вокруг, а только о тайне карт и возможной удаче.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усиливает чувство опасности: зритель видит, что весёлая игра может обернуться бедой. Чем громче шум зала, тем заметнее внутреннее напряжение героя.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эпизода история движется к трагическому финалу. Картина в игорном доме становится как дверь, за которой уже слышны шаги судьбы.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эту музыку выразительной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часто движется короткими, беспокойными фразами. Они звучат так, будто кто-то не может собраться с мыслями и всё время оглядывается на следующий ход.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становится твёрдым и настойчивым. Он напоминает быстрые удары по столу, когда игроки уже не могут остановиться и всё сильнее увлекаются игрой.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Тембры оркестра добавляют сцене блеск и остроту. Одни инструменты мягко мерцают, другие резко выделяются, и из-за этого музыка кажется живой и очень волнующей.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тоже играет большую роль: музыка то стихает, то внезапно усиливается. Такие перепады создают ощущение, что в зале каждую секунду может случиться что-то важное.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спектакль, где персонажи не только говорят, но и поют. Музыка помогает рассказать историю и показать чувства героев особенно ярко.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Либретто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оперы, по которому строится действие. В нём есть слова героев, сцены и порядок событий, как в подробной дорожной карте спектакля.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группа музыкальных инструментов, которая сопровождает пение. Оркестр создаёт настроение сцены и помогает слушателю почувствовать её характер.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Азарт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волнение, когда человеку очень хочется выиграть. Из-за азарта можно забыть об осторожности и начать принимать рискованные решения.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к теме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музыкальные детали сцены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мотивы работают как музыкальный «маячок»: они всё время возвращают внимание к тревоге. Из-за этого сцена кажется напряжённой и почти не даёт слушателю расслабиться.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акценты и паузы действуют особенно сильно. Они звучат как неожиданный поворот в игре, когда все замирают и ждут, чем закончится следующий ход.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показывает, что жадное желание быстро разбогатеть может заслонить здравый смысл. Герой думает только о выигрыше и перестаёт видеть опасность вокруг себя.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напоминает: азарт умеет разгоняться так быстро, что человек теряет спокойствие и осторожность. Тогда игра уже управляет им, а не он игрой.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этот урок особенно сильным. Слушатель не просто понимает мысль, а почти чувствует её: тревога растёт, и ошибка становится очень близкой.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эпизод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показывает, когда музыкальная история получила жизнь на сцене и стала звучать особенно драматично.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Чайковский, опера «Пиковая дама»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была завершена опера, в которой сцена «В игорном доме» стала одной из самых напряжённых и запоминающихся.
</a:t>
            </a:r>
            <a:endParaRPr lang="en-US" sz="19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эта сцена запоминается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«В игорном доме» запоминается не шумом карт, а тем, как музыка превращает игру в настоящее испытание. Здесь особенно ясно слышно, как опера умеет волновать и удивлять.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2026-05-24T22:41:43Z</dcterms:created>
  <dcterms:modified xsi:type="dcterms:W3CDTF">2026-05-24T22:41:43Z</dcterms:modified>
</cp:coreProperties>
</file>