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многолетняя мерзлота: холодные области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движутся как огромные ледяные реки, а мерзлота держит землю замороженной годами.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встречаются в Антарктиде, Гренландии и в горных системах — от Кавказа до Гималаев. Многолетняя мерзлота широко распространена в Сибири, на Аляске и в северной Европе. Холод и длинная зима помогают им сохраняться.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живут ледники и мерзлота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ледник тяжелый, он медленно движется под действием силы тяжести. Поэтому его называют движущимся льдом: масса льда меняет положение, даже если скорость кажется крошечной.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формируется там, где зимой снега выпадает больше, чем успевает растаять летом. Со временем накопившийся снег превращается в плотный фирн — промежуточный слой между снегом и льдом.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фирн уплотняется под тяжестью новых слоёв. Под давлением его структура меняется, и образуется настоящий лёд. Так ледник «строится» снизу и становится мощнее.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ледник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питания и таяния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ледника есть область питания, где накапливается снег и будущий лёд «растёт». Есть и область таяния, где летом лёд уменьшается. Баланс между ними определяет, увеличивается ледник или отступает.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ледника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трещины и морена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ледника называется языком ледника. По краям и на склонах часто появляются трещины из‑за движения и напряжения льда. Камни и обломки, которые переносит ледник, образуют морены.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теплее, ледники быстрее теряют массу: лето не успевает «заморозить» то, что растаяло.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рост температуры тесно связан с уменьшением площади ледников, особенно заметным в горных регионах.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иллюстрация по обобщённым наблюдениям исследований за последние десятилетия; точные значения на данном слайде не указаны.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уменьшаются при потеплении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496" y="1639059"/>
            <a:ext cx="24053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43683"/>
            <a:ext cx="350400" cy="311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53258"/>
            <a:ext cx="350400" cy="31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42140" y="3348634"/>
            <a:ext cx="200447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ледники полезны людям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твёрдом виде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запасают пресную воду как «хранилище» льда. Когда приходит лето, часть льда тает постепенно, помогая поддерживать водоснабжение в засушливые периоды.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рек летом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горных районах талые воды питают реки, когда дождей и снега выпадает меньше. Благодаря этому меняется режим воды — от сезонного до более стабильного.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и 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ледников используется для питья и для полива полей. Она также важна для работы гидроэлектростанций, которые зависят от потоков рек.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ландшафты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привлекают туристов и помогают формировать узнаваемые горные пейзажи. Когда люди видят ледяные долины и трещины, растёт интерес к природе и её сохранению.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через ледник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накопление снега и превращение льда связывают ледник с круговоротом воды.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— это слой земли, горных пород и подземного льда, который остаётся в замёрзшем состоянии очень долго. Он не оттаивает надолго, как в обычной зиме.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многолетняя мерзлота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мерзлоте могут встречаться песок, глина, камни и ледяные участки. Иногда сохраняются следы прошлых времён — остатки древних растений и животных.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мерзлоты сильно различается. В одних местах это несколько метров, в других — десятки, а иногда и сотни метров мерзлого слоя под поверхностью.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районах мерзлота обычно располагается близко к поверхности. Поэтому при изменении погоды грунт может начать оттаивать и менять свои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«глубь» под ногами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и за Полярным кругом земля как будто «держит форму» даже зимой и весной. Многолетняя мерзлота простирается большими территориями, особенно в Сибири и на севере Канады. Под поверхностью остаётся холодный слой, который влияет на всё вокруг.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Якутия и Чукотка: мерзлота — часть ландшафта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Якутии и на Чукотке мерзлота часто залегает неглубоко. Из‑за этого здания, дороги и сети коммуникаций приходится делать так, чтобы тепло от человека не растапливало грунт. Климат заставляет учитывать, что земля может постепенно меняться.
</a:t>
            </a:r>
            <a:endParaRPr lang="en-US" sz="88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распространена многолетняя мерзлота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752880"/>
            <a:ext cx="4328400" cy="20559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холодных явления: одно движется как лёд, другое — почти не двигается как замёрзшая земля.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— это в основном лёд, который перемещается и тает; мерзлота — это замёрзшая земля, которая влияет на строения и поверхностные 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определений и наблюдаемых свойств ледников и мерзлоты.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 и многолетняя мерзлота: в чём различие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 — это глубоко промёрзший слой земли, пород и подземного льда, который держится годами. В нём “запечатаны” древние следы природы: почва, лёд, органические остатки.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мерзлота важна для природы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замёрзшей толще сохраняется много органического вещества — семян, костей животных, фрагментов растений. Пока мерзлота холодная, эти материалы почти не разлагаются и не смешиваются с воздухом.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начинает оттаивать, разложение ускоряется. В атмосферу могут высвобождаться газы, усиливающие потепление, и это запускает новые изменения в природе холодных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часто начинается с поверхностного слоя и продвигается вглубь, поэтому сначала страдают верхние почвы и конструкции на поверхности, а затем — инфраструктура.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чисел видно главное: больше всего затрагиваются устойчивость грунта и безопасность людей, а также водные системы и состав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представление последствий таяния мерзлоты, учебные материалы (точные доли не указаны).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при таянии мерзлоты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78826"/>
            <a:ext cx="350400" cy="31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291301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75082" y="3277684"/>
            <a:ext cx="296363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районах мерзлоты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сваях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северных городах дома и опоры строят на сваях или высоком основании. Это снижает нагрев грунта: тёплое здание не должно постоянно размораживать мерзлоту.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 трубопроводы под 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сети прокладывают с учётом мерзлоты и регулярно проверяют состояние. Важно вовремя замечать трещины, деформации и участки проседания, чтобы предотвратить аварии.
</a:t>
            </a:r>
            <a:endParaRPr lang="en-US" sz="1364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 учётом “подвижной”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районах устойчивость грунта может меняться медленно, но заметно. Поэтому при строительстве и ремонте учитывают сезонные процессы и заранее закладывают способы безопасной адаптации.
</a:t>
            </a:r>
            <a:endParaRPr lang="en-US" sz="1252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наблюдения и прогнозы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делает последствия заметнее: мерзлота быстрее оттаивает. Поэтому местные службы и жители следят за температурой и используют данные наблюдений для решений на местах.
</a:t>
            </a:r>
            <a:endParaRPr lang="en-US" sz="12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 горах при сокращении ледников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ледники уменьшаются, в горах меняется “поддержка” склонов. Ослабляются участки, по которым раньше держались лёд и снег, и возрастает риск камнепадов и обвалов.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ледников может приводить к накоплению талой воды и появлению ледниковых озёр. Если такое озеро прорвёт плотину из льда, поток может быстро устремиться вниз по долине.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некоторые реки получают меньше воды, потому что уменьшается вклад ледникового таяния. Эти изменения особенно заметны в Альпах, Гималаях и Андах, влияя на людей и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203907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950" y="1203907"/>
            <a:ext cx="2130000" cy="19843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050525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Морена: “пачка” из камней, принесённых льдом
</a:t>
            </a:r>
            <a:pPr algn="ctr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ледник движется, он как бы “собирает” вокруг материал и переносит его вместе с льдом. После остановки остаются скопления камней и песка — морены. Их можно представить как видимые следы пути, по которому когда-то шло ледниковое тело.
</a:t>
            </a:r>
            <a:endParaRPr lang="en-US" sz="1035" dirty="0"/>
          </a:p>
        </p:txBody>
      </p:sp>
      <p:sp>
        <p:nvSpPr>
          <p:cNvPr id="6" name="Text 1"/>
          <p:cNvSpPr txBox="1"/>
          <p:nvPr/>
        </p:nvSpPr>
        <p:spPr>
          <a:xfrm>
            <a:off x="4960950" y="3320124"/>
            <a:ext cx="21300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трещины и клинья в мерзлом грунте
</a:t>
            </a:r>
            <a:pPr algn="ctr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морозные периоды в мерзлоте возникают трещины и ледяные клинья. Вода в почве замерзает в тонких промежутках, расширяя их. Снаружи это выглядит как глубокие разломы и ледяные “жилы”, оставшиеся после сильного холода.
</a:t>
            </a:r>
            <a:endParaRPr lang="en-US" sz="107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холода на поверхности Земли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местах изменения могут проявляться по-разному по времени, но причина общая: растёт средняя температура и меняется сезонный “разогрев” 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показателей показывает согласованную картину: холодные системы ослабевают одновременно — в горах и в Арктике.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 о наблюдаемых тенденциях; точные значения в процентах не приведены.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холодные области Земли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уменьшают риски в северных районах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управления безопасностью: наблюдения → анализ → инженерные решения → постоянный контроль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ледники и мерзлоту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 поверхности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измеряют температуру грунта и параметры на месте: например, состояние поверхности и признаки трещин. Это помогает понять, насколько быстро меняется “внутренняя” среда.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 дистанционный анализ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со спутников позволяют отслеживать размеры и изменения ледников и морского льда. Сравнивая снимки во времени, исследователи видят темпы сокращения.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и скорость движения льда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GPS-наблюдения и опорные точки помогают измерять, как движется ледник. По скорости и направлению можно оценить, как меняется режим течения.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Бурение и ледяные керны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проводят бурение, извлекая керны льда. По составу воздуха и веществ в керне реконструируют особенности климата прошлого и его изменения.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882" y="2228750"/>
            <a:ext cx="4185536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ключевым пунктам показывает, что оба явления связаны с холодом, но устроены и влияют на природу по-разному.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итог: ледники и мерзлота — “холодные хранилища” Земли. Их изменения напрямую отражаются на воде, ландшафтах и устойчивости жизни в горах и на Севере.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наукам о Земле.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ледниках и мерзлоте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холодные области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многолетняя мерзлота хранят пресную воду и помогают изучать климат прошлого. При потеплении они уменьшаются, меняют реки и условия жизни. Наблюдение поддерживает понимание изменений природы.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2026-05-12T23:51:13Z</dcterms:created>
  <dcterms:modified xsi:type="dcterms:W3CDTF">2026-05-12T23:51:13Z</dcterms:modified>
</cp:coreProperties>
</file>