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Красной книги: сохранение и 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защищает редкие виды от исчезновения, объединяя усилия людей.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Красной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впервые издана в 1966 году Международным союзом охраны природы. Она содержит данные о редких видах, помогает разрабатывать законы и программы для их сохранения во всём мире.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Красная книга?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ведёт учёт животных и растений под угрозой исчезновения. Она классифицирует виды по серьёзности угрозы, что помогает в планировании мер защиты.
</a:t>
            </a:r>
            <a:endParaRPr lang="en-US" sz="931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реестр исчезающих видов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распределяются от безопасных до критически уязвимых. Эти данные формируют основу для действий по сохранению природы и разработки природоохранных территорий.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угроз для видов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из Красной книги используется для создания заповедников и экопроектов, обеспечивая долгосрочную поддержку редким видам и экосистемам.
</a:t>
            </a:r>
            <a:endParaRPr lang="en-US" sz="90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защиты природы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Статусы угроз в Красной книге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«Вымершие» включает виды, полностью исчезнувшие из природы и в условиях дикой природы.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«Уязвимые» и «Редкие» отражают виды с нестабильной численностью и ограниченным ареалом обитания.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«Восстанавливающиеся» и с «Неопределённым статусом» — категории для видов с повышенным вниманием и необходимостью наблюдения.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«Находящиеся под угрозой исчезновения» — виды с критически низкой численностью и высокими рисками вымирания.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исчезновения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природных мест обитания — ведущий фактор, вызванный хозяйственной деятельностью и урбанизацией, сокращающий жизненное пространство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Браконьерство, загрязнение, климатические изменения и инвазивные виды усугубляют угрозы, приводя к снижению численности животных и их исчезновению.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охранять животных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поддерживает пищевые цепи и устойчивость экосистем. Исчезновение одного животного может нарушить сложные природные связи и повлиять на других.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равновесие и биоразнообразие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 обеспечивает нормы сельского хозяйства, климатический баланс и здоровье человечества, делая природу основой устойчивого будущего.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человека и климат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России, 2022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видов Красной книги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видов в книге с 2001 по 2022 год отражает ухудшение условий среды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редких видов свидетельствует о растущих экологических проблемах и необходимости активной защиты природы.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животные России в Красной книге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подвид тигра, отличающийся мощью и красотой. Численность сокращалась из-за охоты, сейчас защищён на законодательном уровне.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дальневосточных лесов
</a:t>
            </a:r>
            <a:endParaRPr lang="en-US" sz="129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самых редких кошачьих мира, обитающий в приграничных лесах России. Под угрозой из-за маленькой популяции и утраты среды обитания.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 — редкая крупная кошка
</a:t>
            </a:r>
            <a:endParaRPr lang="en-US" sz="1193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Животное, живущее в Арктике, страдает от сокращения морского льда. Внесён в список для международной охраны на особо важном уровне.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— арктический вид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сохранения амурского тигра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 — критическое снижение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амурского тигра уменьшилась до примерно 40 особей из-за охоты и вырубки лесов на Дальнем Востоке.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начало охранных программ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строгие меры, создан заповедник, началось активное наблюдение и восстановление популяции.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— стабильный рост 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тигров увеличилось до 600 благодаря комплексным усилиям, но сохранение ещё требует защиты лесов и борьбы с браконьерством.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популяции дальневосточного леопарда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XXI века численность составляла менее 40 особей из-за браконьерства и потери среды обитания.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обеспечило рост численности до около 120 особей и улучшение условий жизни животного.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— ограниченный ареал и низкая генетическая вариативность, что требует постоянного контроля и поддержки.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медведь: арктический символ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серьёзные угрозы для белого медведя — глобальное потепление, приводящее к таянию льдов, а также загрязнение арктической среды и браконьерство. Международная защита помогает сохранять этот ценный вид природы.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— крупный хищник, обитающий в Арктике, где морской лёд служит для охоты и размножения. Из-за уменьшения площади льда его жизненные условия значительно ухудшаются, что делает вид уязвимым.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560117"/>
            <a:ext cx="4663800" cy="20232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Министерства природных ресурсов РФ, 2022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редких птиц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три редких вида птиц, их численность и основные угрозы. Все птицы встречаются преимущественно в водно-болотных угодьях, важнейших для их гнездования.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угроз связаны с утратой и деградацией водно-болотных угодий, что требует их охраны и восстановления.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рыб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Сибирский осетр разводится на специальных фермах для восстановления популяций путём выпуска мальков в природные водоёмы, что помогает компенсировать снижение численности на воле.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Дальневосточная кета страдает от браконьерства и загрязнения рек. Уменьшается её естественная популяция, что влияет на общее экосистемное равновесие в водоёмах.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Белуга находится под угрозой из-за строительства плотин, нарушающих миграционные пути. Это препятствует нересту и снижает численность вида.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670041"/>
            <a:ext cx="4339200" cy="22142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Млекопитающие, исчезающие в России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критически редкие виды млекопитающих, их численность и основные причины угроз. Все нуждаются в постоянном мониторинге и охране.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численности требует комплексной охраны и сохранения природных местообитаний.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Красной книги России, 2023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сохранившихся благодаря охране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2300" y="173223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1980-е: Реинтродукция зубра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Стартовала программа возвращения зубра в природные заповедники, что помогло увеличить популяцию с критически низких уровней.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46950" y="271852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Создание заповедников для тигров и леопардов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учреждены особо охраняемые территории, где популяции амурского тигра и дальневосточного леопарда начали стабилизироваться и увеличиваться.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2225" y="3680261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Восстановление оленька из Поволжья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охоту способствовал росту численности с 400 до 1200 особей, что стало успехом природоохранных мероприятий.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защита исчезающих видов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1976 года Россия участвует в Конвенции CITES, регулирующей международную торговлю редкими животными. Этот договор помогает предотвращать браконьерство и нелегальный оборот животных.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соглашение СИТЕС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и другие международные организации поддерживают проекты по сохранению природных территорий и видов, финансируют исследования и просвещают общественность об охране животных.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Всемирного фонда дикой природы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учёных и волонтёров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ведут регулярный мониторинг численности редких животных, анализируют данные и отслеживают изменения с помощью технологий, включая GPS-трекинг.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участвуют в экологических акциях: уборке территорий, восстановлении среды обитания и посадке деревьев, что помогает сохранить природные условия для животных.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образовательные программы для школьников и взрослых, повышающие осведомлённость и мотивацию к защите природы и редких видов животных.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Объединённые усилия специалистов и общественности обеспечивают более эффективную охрану и помогают привлекать внимание к проблемам вымирающих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включения вида в Красную книгу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России (2023)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каждый?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Участвуйте в экологических субботниках и акциях, будьте внимательны к природе во время прогулок и в быту. Маленькие действия помогают сохранить среду обитания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Откажитесь от покупки товаров из редких животных, поддерживайте благотворительные организации и делитесь знаниями о важности охраны природы с близкими и друзьями.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защиты редких животных для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 Красной книги — залог стабильности экосистем и богатства природы. Каждый исчезающий вид — невосполнимая утрата для планеты и человечества в целом.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2026-05-08T10:55:06Z</dcterms:created>
  <dcterms:modified xsi:type="dcterms:W3CDTF">2026-05-08T10:55:06Z</dcterms:modified>
</cp:coreProperties>
</file>