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драматургия Островского: как прошлое становится сценой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у Островского превращается в живую драму характеров, власти и совести.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как ключ к Островскому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пьесы занимают не самый большой раздел его наследия, но именно в них особенно заметны интерес к национальной памяти, внимательное чтение источников и умение ставить через прошлое острые вопросы о долге, власти и роли народа.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историческая драма XIX века и место Островского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века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обращается к прошлому как к источнику патриотической темы и размышлений о государстве.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215937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века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пьеса становится важной формой на сцене, соединяя интерес к национальному характеру и общественным вопросам.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867781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Драматург уходит от торжественной героики и делает прошлое более жизненным: его волнуют конфликт интересов, речь эпохи и психологическая правда.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519604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 Островского звучит как спор о нравственном выборе человека и об ответственности перед страной.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«Воевода»: ранний опыт обращения к допетровской Руси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 произвол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«Воеводе» Островский показывает служилую Русь XVII века через власть воеводы и напряжение между порядком и самоуправством. Историческая среда раскрывается в бытовых и речевых деталях.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Честь и совесть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строится на столкновении личной выгоды с нравственным законом. Семейные отношения, честь и ответственность героя придают историческому сюжету не только достоверность, но и острую моральную выразительность.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«Козьма Захарьич Минин-Сухорук»: народный подвиг в истории
</a:t>
            </a:r>
            <a:endParaRPr lang="en-US" sz="2163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обращена к Смутному времени и показывает, что спасение государства связано не с одиночным подвигом, а с общей готовностью к действию и ответственности.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Минин у Островского — не отвлечённый герой, а деятельный купец-патриот, который соединяет личную энергию с гражданским долгом и ведёт к народному единению.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ополчения связывает сословия, а тема исторической опасности делает особенно заметной мысль: сила страны рождается из согласия общества перед общей угрозой.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типы пьес есть у Островского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соотношение основных групп его пьес и помогает увидеть общий масштаб творчества.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произведения составляют меньшую часть корпуса, но именно они особенно связаны с темами памяти, власти и традиции.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тематике пьес Островского; значения на диаграмме отражают относительное соотношение групп, а не точную статистику.
</a:t>
            </a:r>
            <a:endParaRPr lang="en-US" sz="6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52" y="1375224"/>
            <a:ext cx="261000" cy="2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652" y="2208107"/>
            <a:ext cx="261000" cy="2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2" y="3026467"/>
            <a:ext cx="261000" cy="261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52" y="3859342"/>
            <a:ext cx="261000" cy="261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исторической достоверности у Островского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и исследования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опирался на исторические тексты и научные работы, чтобы выстроить сюжет на узнаваемой фактической основе и избежать условности.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Архаическая лексика и устойчивые обороты создают ощущение эпохи и помогают различать героев по положению, возрасту и характеру.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Пословицы, песни и предания вводят в пьесы живую память народа, благодаря которой история звучит не отвлечённо, а по-человечески близко.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Обрядовая 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 ритуалах и старинном укладе усиливают сценическую убедительность и делают историческую среду не декоративной, а содержательной.
</a:t>
            </a:r>
            <a:endParaRPr lang="en-US" sz="73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исторические пьесы Островского и их темы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отдельные пьесы и основные проблемы, которые в них выходят на первый план.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Историзм Островского включает и реальные события, и легендарно-обрядовую основу; прошлое у него многослойно.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А. Н. Островского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власти и нравственного закона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власти у Островского почти всегда проверяется не только сила, но и моральная состоятельность: положение героя сразу становится этической задачей.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Воеводы, бояре и самозванцы нередко действуют из расчёта, страха или желания удержать влияние, поэтому их власть выглядит непрочной и внутренне уязвимой.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 противопоставлены персонажи, для которых важнее порядок, верность и общее благо; именно такой контраст делает историческую драму напряжённой и принципиальной.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историческая драма Островского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движение от исторического источника к сценическому и нравственному смыслу.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народа в исторических пьесах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у Островского не растворяется в фоне: в массовых сценах он выступает как действующая историческая сила, которая чувствует угрозу, хранит память и первой откликается на перемены.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общие реплики, собрания и тревожные ожидания драматург показывает не случайную толпу, а сообщество людей, способное к единому решению в момент испытания государства.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выразителен народ в пьесах о Смуте и древних обрядах: коллективное чувство здесь влияет на развитие действия сильнее, чем частные интересы отдельных персонажей.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помогает увидеть историю не как череду правителей, а как совместный опыт, в котором судьба страны складывается из памяти, солидарности и нравственного выбора многих.
</a:t>
            </a:r>
            <a:endParaRPr lang="en-US" sz="9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старой Руси на сцене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Рукопись, костюм, обряд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Старинный язык на сцене поддерживается зрительным рядом: древнерусское письмо, рукописные страницы, тяжелые одежды, предметы быта и обрядовые детали. Вместе они создают ощущение живой, узнаваемой исторической среды.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 примета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наполняет историческую речь архаизмами, пословицами и устойчивыми формулами старинного общения. Благодаря этому персонажи звучат не одинаково: по языку сразу слышны их возраст, положение и круг жизненного опыта.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Стилизованная речь без отчуждения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Драматург избегает музейной сухости: старинные слова и повторы не мешают восприятию, а делают реплики выразительными и сценичными. Поэтому прошлое у него не отдаляется, а становится понятным зрителю через характер героя.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исторические эпохи особенно важны для Островского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видны эпохи, через которые особенно отчетливо раскрываются темы долга, власти и народного выбора.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Смутное время и допетровская Русь: именно они дают драматургу наиболее острые конфликты и сильнее всего связывают историю с национальной памятью.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пьесам А. Н. Островского, представленным в структуре презентации.
</a:t>
            </a:r>
            <a:endParaRPr lang="en-US" sz="74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ведущих исторических пластов выделено в тематике Островского; это показывает, что он мыслит прошлое не как фон, а как систему разных эпох и смыслов.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презентации.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исторические пласты помогают расширить масштаб конфликта
</a:t>
            </a:r>
            <a:endParaRPr lang="en-US" sz="149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138119"/>
            <a:ext cx="3918900" cy="11065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исторических пьес как типы эпохи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литературные персонажи у Островского воплощают не только личные черты, но и исторические роли.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персонажей у Островского читаются как знаки эпохи: через них раскрываются власть, гражданская ответственность, исторический разлад и коллективная память.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историческим пьесам А. Н. Островского.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Историзм и национальная самобытность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историзм Островского связан с поиском самобытности: он показывает, что народная традиция живет в поступках людей, в их речи, памяти и ответственности перед страной.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пьесы Островского помогают увидеть, как национальный характер формируется не в отвлеченных рассуждениях, а в конкретных ситуациях выбора, когда проверяются долг, честь и верность общему делу.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у драматурга становится способом понять устойчивые основы русской жизни: семью, власть, совесть и соборность. Эти ценности раскрываются через конфликт, а не через прямое назидание.
</a:t>
            </a:r>
            <a:endParaRPr lang="en-US" sz="10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конфликты исторической драматургии Островского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противостояния повторяются в разных пьесах, хотя каждый раз приобретают собственную сценическую форму.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 Островского сталкиваются власть с народом и закон с произволом: именно эти пары создают наибольшее нравственное напряжение.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пьесам А. Н. Островского, рассмотренным в презентации.
</a:t>
            </a:r>
            <a:endParaRPr lang="en-US" sz="7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Сценическая судьба исторических пьес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Постановка исторических пьес требовала большой точности: массовых сцен, продуманной мизансцены, костюмов и реквизита, которые убеждали зрителя в подлинности старинного мира.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сцене особенно важны обряды, собрания, торжественные речи и бытовые детали, потому что именно они создают ощущение исторической среды и поддерживают драматическое напряжение.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ценность этих пьес не сводится к зрелищности: они заставляют задуматься о власти, памяти, гражданском долге и том, как история влияет на человеческий выбор.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исторической драматургии Островского для русской литературы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приблизил историческую драму к живой речи и социальной реальности, отказавшись от сухой торжественности и показав прошлое через узнаваемые человеческие отношения.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пьесы доказали, что национальная история может звучать современно, если в центре оказываются совесть, ответственность и внутренний выбор героя, а не только события.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расширил представление о сценическом историзме: важными стали не лишь даты и имена, но и быт, язык, массовое сознание, нравственная атмосфера эпохи.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 самым драматург укрепил связь между литературой, театром и исторической памятью, сделав прошлое частью культурного разговора о настоящем.
</a:t>
            </a:r>
            <a:endParaRPr lang="en-US" sz="9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драма Островского: прошлое, которое говорит с нами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пьесы Островского соединяют точность детали, силу сценического конфликта и размышление о судьбе страны. Через прошлое драматург говорит о вечных вопросах ответственности, памяти и нравственного выбора.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2026-05-19T21:25:13Z</dcterms:created>
  <dcterms:modified xsi:type="dcterms:W3CDTF">2026-05-19T21:25:13Z</dcterms:modified>
</cp:coreProperties>
</file>